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77" r:id="rId9"/>
    <p:sldId id="278" r:id="rId10"/>
    <p:sldId id="279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0" r:id="rId19"/>
    <p:sldId id="272" r:id="rId20"/>
    <p:sldId id="273" r:id="rId21"/>
    <p:sldId id="274" r:id="rId22"/>
    <p:sldId id="275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hYfFVYSyCc+OHWDOnRZo5dfm5t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4B306F0-060A-4899-A413-61A963EFFB29}">
  <a:tblStyle styleId="{F4B306F0-060A-4899-A413-61A963EFFB2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image" Target="../media/image17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svg"/><Relationship Id="rId1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image" Target="../media/image17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svg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2652C8-F07C-4F96-950B-43162936E08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AE24E046-25BF-44CE-8709-7CA1A9AD9900}">
      <dgm:prSet/>
      <dgm:spPr/>
      <dgm:t>
        <a:bodyPr/>
        <a:lstStyle/>
        <a:p>
          <a:pPr>
            <a:lnSpc>
              <a:spcPct val="100000"/>
            </a:lnSpc>
          </a:pPr>
          <a:r>
            <a:rPr lang="nl-BE" dirty="0"/>
            <a:t>Temperatuur</a:t>
          </a:r>
          <a:endParaRPr lang="en-US" dirty="0"/>
        </a:p>
      </dgm:t>
    </dgm:pt>
    <dgm:pt modelId="{6535D3ED-5E4E-45F1-9478-29231D2AFB04}" type="parTrans" cxnId="{75FB4DB5-4C86-4E76-9779-5FDEFD79A508}">
      <dgm:prSet/>
      <dgm:spPr/>
      <dgm:t>
        <a:bodyPr/>
        <a:lstStyle/>
        <a:p>
          <a:endParaRPr lang="en-US"/>
        </a:p>
      </dgm:t>
    </dgm:pt>
    <dgm:pt modelId="{03B06EC3-80C2-4C81-9D0C-A29BB36CC855}" type="sibTrans" cxnId="{75FB4DB5-4C86-4E76-9779-5FDEFD79A508}">
      <dgm:prSet/>
      <dgm:spPr/>
      <dgm:t>
        <a:bodyPr/>
        <a:lstStyle/>
        <a:p>
          <a:endParaRPr lang="en-US"/>
        </a:p>
      </dgm:t>
    </dgm:pt>
    <dgm:pt modelId="{3F709A56-E750-4DAF-BCD4-B194BCB763D8}">
      <dgm:prSet/>
      <dgm:spPr/>
      <dgm:t>
        <a:bodyPr/>
        <a:lstStyle/>
        <a:p>
          <a:pPr>
            <a:lnSpc>
              <a:spcPct val="100000"/>
            </a:lnSpc>
          </a:pPr>
          <a:r>
            <a:rPr lang="nl-BE" dirty="0"/>
            <a:t>-40°C tot 85°C</a:t>
          </a:r>
          <a:endParaRPr lang="en-US" dirty="0"/>
        </a:p>
      </dgm:t>
    </dgm:pt>
    <dgm:pt modelId="{9A12F487-56EB-4A42-A69B-5E5B56647BCE}" type="parTrans" cxnId="{3148DDFB-804B-4071-B6DE-2E9E450966B5}">
      <dgm:prSet/>
      <dgm:spPr/>
      <dgm:t>
        <a:bodyPr/>
        <a:lstStyle/>
        <a:p>
          <a:endParaRPr lang="en-US"/>
        </a:p>
      </dgm:t>
    </dgm:pt>
    <dgm:pt modelId="{6AE0730F-B55C-42FA-94A4-52728ED4E8AE}" type="sibTrans" cxnId="{3148DDFB-804B-4071-B6DE-2E9E450966B5}">
      <dgm:prSet/>
      <dgm:spPr/>
      <dgm:t>
        <a:bodyPr/>
        <a:lstStyle/>
        <a:p>
          <a:endParaRPr lang="en-US"/>
        </a:p>
      </dgm:t>
    </dgm:pt>
    <dgm:pt modelId="{94DC85C4-8C0F-4DBD-A1D9-671801FEA3E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Druk</a:t>
          </a:r>
        </a:p>
      </dgm:t>
    </dgm:pt>
    <dgm:pt modelId="{A6B70891-79C7-4528-AE5A-25628A5231A4}" type="parTrans" cxnId="{CF178CE8-C61E-416D-AAC0-52F753A7E227}">
      <dgm:prSet/>
      <dgm:spPr/>
      <dgm:t>
        <a:bodyPr/>
        <a:lstStyle/>
        <a:p>
          <a:endParaRPr lang="en-US"/>
        </a:p>
      </dgm:t>
    </dgm:pt>
    <dgm:pt modelId="{994AC0F0-B4CA-4BD0-8DA2-98D6A1F4C05B}" type="sibTrans" cxnId="{CF178CE8-C61E-416D-AAC0-52F753A7E227}">
      <dgm:prSet/>
      <dgm:spPr/>
      <dgm:t>
        <a:bodyPr/>
        <a:lstStyle/>
        <a:p>
          <a:endParaRPr lang="en-US"/>
        </a:p>
      </dgm:t>
    </dgm:pt>
    <dgm:pt modelId="{E4F93071-9F71-482F-9078-C8B3E97C3B1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300 -1100 </a:t>
          </a:r>
          <a:r>
            <a:rPr lang="en-US" dirty="0" err="1"/>
            <a:t>hPa</a:t>
          </a:r>
          <a:endParaRPr lang="en-US" dirty="0"/>
        </a:p>
      </dgm:t>
    </dgm:pt>
    <dgm:pt modelId="{C1C0274F-E2B2-4687-B493-9A7400EB25BB}" type="parTrans" cxnId="{017B422E-755F-4422-87C3-3EFCCD34EA89}">
      <dgm:prSet/>
      <dgm:spPr/>
      <dgm:t>
        <a:bodyPr/>
        <a:lstStyle/>
        <a:p>
          <a:endParaRPr lang="en-US"/>
        </a:p>
      </dgm:t>
    </dgm:pt>
    <dgm:pt modelId="{E3E80FA8-48C1-47DE-9EE6-8AFF1026A89B}" type="sibTrans" cxnId="{017B422E-755F-4422-87C3-3EFCCD34EA89}">
      <dgm:prSet/>
      <dgm:spPr/>
      <dgm:t>
        <a:bodyPr/>
        <a:lstStyle/>
        <a:p>
          <a:endParaRPr lang="en-US"/>
        </a:p>
      </dgm:t>
    </dgm:pt>
    <dgm:pt modelId="{E02E4925-AB27-4DB2-BBB6-F1559EAEFE4B}" type="pres">
      <dgm:prSet presAssocID="{002652C8-F07C-4F96-950B-43162936E08B}" presName="root" presStyleCnt="0">
        <dgm:presLayoutVars>
          <dgm:dir/>
          <dgm:resizeHandles val="exact"/>
        </dgm:presLayoutVars>
      </dgm:prSet>
      <dgm:spPr/>
    </dgm:pt>
    <dgm:pt modelId="{BC93CE89-A503-4047-B5AC-6941ADCCF0AB}" type="pres">
      <dgm:prSet presAssocID="{AE24E046-25BF-44CE-8709-7CA1A9AD9900}" presName="compNode" presStyleCnt="0"/>
      <dgm:spPr/>
    </dgm:pt>
    <dgm:pt modelId="{3DDD478F-6075-4D9A-B5CC-BE4A91C2F808}" type="pres">
      <dgm:prSet presAssocID="{AE24E046-25BF-44CE-8709-7CA1A9AD9900}" presName="bgRect" presStyleLbl="bgShp" presStyleIdx="0" presStyleCnt="2" custLinFactNeighborX="1476" custLinFactNeighborY="792"/>
      <dgm:spPr/>
    </dgm:pt>
    <dgm:pt modelId="{43FA9F9B-EA41-4472-B865-4B747F75DAF2}" type="pres">
      <dgm:prSet presAssocID="{AE24E046-25BF-44CE-8709-7CA1A9AD990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rmometer"/>
        </a:ext>
      </dgm:extLst>
    </dgm:pt>
    <dgm:pt modelId="{19393F2F-6B36-4991-BDBF-A3551358A524}" type="pres">
      <dgm:prSet presAssocID="{AE24E046-25BF-44CE-8709-7CA1A9AD9900}" presName="spaceRect" presStyleCnt="0"/>
      <dgm:spPr/>
    </dgm:pt>
    <dgm:pt modelId="{04B52BFD-E8C5-40C4-A2F6-99778C30DE7E}" type="pres">
      <dgm:prSet presAssocID="{AE24E046-25BF-44CE-8709-7CA1A9AD9900}" presName="parTx" presStyleLbl="revTx" presStyleIdx="0" presStyleCnt="4">
        <dgm:presLayoutVars>
          <dgm:chMax val="0"/>
          <dgm:chPref val="0"/>
        </dgm:presLayoutVars>
      </dgm:prSet>
      <dgm:spPr/>
    </dgm:pt>
    <dgm:pt modelId="{DD54E794-A1EF-4B22-A7F4-68D7BB084A02}" type="pres">
      <dgm:prSet presAssocID="{AE24E046-25BF-44CE-8709-7CA1A9AD9900}" presName="desTx" presStyleLbl="revTx" presStyleIdx="1" presStyleCnt="4" custScaleX="150935">
        <dgm:presLayoutVars/>
      </dgm:prSet>
      <dgm:spPr/>
    </dgm:pt>
    <dgm:pt modelId="{AE76ECFD-5736-4DE8-8C31-37F3C33826B4}" type="pres">
      <dgm:prSet presAssocID="{03B06EC3-80C2-4C81-9D0C-A29BB36CC855}" presName="sibTrans" presStyleCnt="0"/>
      <dgm:spPr/>
    </dgm:pt>
    <dgm:pt modelId="{6F2C151E-51F2-4886-AE50-F85357032B08}" type="pres">
      <dgm:prSet presAssocID="{94DC85C4-8C0F-4DBD-A1D9-671801FEA3E4}" presName="compNode" presStyleCnt="0"/>
      <dgm:spPr/>
    </dgm:pt>
    <dgm:pt modelId="{C2447205-E72D-479D-A0DE-20DD299BEF00}" type="pres">
      <dgm:prSet presAssocID="{94DC85C4-8C0F-4DBD-A1D9-671801FEA3E4}" presName="bgRect" presStyleLbl="bgShp" presStyleIdx="1" presStyleCnt="2"/>
      <dgm:spPr/>
    </dgm:pt>
    <dgm:pt modelId="{E6E41509-8365-4A72-A40D-E73CD896EE94}" type="pres">
      <dgm:prSet presAssocID="{94DC85C4-8C0F-4DBD-A1D9-671801FEA3E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rgen"/>
        </a:ext>
      </dgm:extLst>
    </dgm:pt>
    <dgm:pt modelId="{EDEB30EB-4B38-4647-96E5-6190F19592F3}" type="pres">
      <dgm:prSet presAssocID="{94DC85C4-8C0F-4DBD-A1D9-671801FEA3E4}" presName="spaceRect" presStyleCnt="0"/>
      <dgm:spPr/>
    </dgm:pt>
    <dgm:pt modelId="{D6A10C97-0696-43AA-9027-EC0B604FD295}" type="pres">
      <dgm:prSet presAssocID="{94DC85C4-8C0F-4DBD-A1D9-671801FEA3E4}" presName="parTx" presStyleLbl="revTx" presStyleIdx="2" presStyleCnt="4">
        <dgm:presLayoutVars>
          <dgm:chMax val="0"/>
          <dgm:chPref val="0"/>
        </dgm:presLayoutVars>
      </dgm:prSet>
      <dgm:spPr/>
    </dgm:pt>
    <dgm:pt modelId="{52E663A1-0987-494B-9F89-4624AE0881FF}" type="pres">
      <dgm:prSet presAssocID="{94DC85C4-8C0F-4DBD-A1D9-671801FEA3E4}" presName="desTx" presStyleLbl="revTx" presStyleIdx="3" presStyleCnt="4" custScaleX="163060">
        <dgm:presLayoutVars/>
      </dgm:prSet>
      <dgm:spPr/>
    </dgm:pt>
  </dgm:ptLst>
  <dgm:cxnLst>
    <dgm:cxn modelId="{AE7F9824-40F6-4902-87C0-1C9F9DA0184B}" type="presOf" srcId="{002652C8-F07C-4F96-950B-43162936E08B}" destId="{E02E4925-AB27-4DB2-BBB6-F1559EAEFE4B}" srcOrd="0" destOrd="0" presId="urn:microsoft.com/office/officeart/2018/2/layout/IconVerticalSolidList"/>
    <dgm:cxn modelId="{017B422E-755F-4422-87C3-3EFCCD34EA89}" srcId="{94DC85C4-8C0F-4DBD-A1D9-671801FEA3E4}" destId="{E4F93071-9F71-482F-9078-C8B3E97C3B11}" srcOrd="0" destOrd="0" parTransId="{C1C0274F-E2B2-4687-B493-9A7400EB25BB}" sibTransId="{E3E80FA8-48C1-47DE-9EE6-8AFF1026A89B}"/>
    <dgm:cxn modelId="{A9BBE372-E215-4A88-987A-B50F673937DA}" type="presOf" srcId="{3F709A56-E750-4DAF-BCD4-B194BCB763D8}" destId="{DD54E794-A1EF-4B22-A7F4-68D7BB084A02}" srcOrd="0" destOrd="0" presId="urn:microsoft.com/office/officeart/2018/2/layout/IconVerticalSolidList"/>
    <dgm:cxn modelId="{23D20657-1222-4581-92B4-CF3B779FF40A}" type="presOf" srcId="{AE24E046-25BF-44CE-8709-7CA1A9AD9900}" destId="{04B52BFD-E8C5-40C4-A2F6-99778C30DE7E}" srcOrd="0" destOrd="0" presId="urn:microsoft.com/office/officeart/2018/2/layout/IconVerticalSolidList"/>
    <dgm:cxn modelId="{75FB4DB5-4C86-4E76-9779-5FDEFD79A508}" srcId="{002652C8-F07C-4F96-950B-43162936E08B}" destId="{AE24E046-25BF-44CE-8709-7CA1A9AD9900}" srcOrd="0" destOrd="0" parTransId="{6535D3ED-5E4E-45F1-9478-29231D2AFB04}" sibTransId="{03B06EC3-80C2-4C81-9D0C-A29BB36CC855}"/>
    <dgm:cxn modelId="{F2E2FFB9-68DA-47A4-AFB1-174D8BC4F996}" type="presOf" srcId="{94DC85C4-8C0F-4DBD-A1D9-671801FEA3E4}" destId="{D6A10C97-0696-43AA-9027-EC0B604FD295}" srcOrd="0" destOrd="0" presId="urn:microsoft.com/office/officeart/2018/2/layout/IconVerticalSolidList"/>
    <dgm:cxn modelId="{CF178CE8-C61E-416D-AAC0-52F753A7E227}" srcId="{002652C8-F07C-4F96-950B-43162936E08B}" destId="{94DC85C4-8C0F-4DBD-A1D9-671801FEA3E4}" srcOrd="1" destOrd="0" parTransId="{A6B70891-79C7-4528-AE5A-25628A5231A4}" sibTransId="{994AC0F0-B4CA-4BD0-8DA2-98D6A1F4C05B}"/>
    <dgm:cxn modelId="{068897FA-8BB5-415F-8FD4-A148B0F275C9}" type="presOf" srcId="{E4F93071-9F71-482F-9078-C8B3E97C3B11}" destId="{52E663A1-0987-494B-9F89-4624AE0881FF}" srcOrd="0" destOrd="0" presId="urn:microsoft.com/office/officeart/2018/2/layout/IconVerticalSolidList"/>
    <dgm:cxn modelId="{3148DDFB-804B-4071-B6DE-2E9E450966B5}" srcId="{AE24E046-25BF-44CE-8709-7CA1A9AD9900}" destId="{3F709A56-E750-4DAF-BCD4-B194BCB763D8}" srcOrd="0" destOrd="0" parTransId="{9A12F487-56EB-4A42-A69B-5E5B56647BCE}" sibTransId="{6AE0730F-B55C-42FA-94A4-52728ED4E8AE}"/>
    <dgm:cxn modelId="{136CA95C-F6F1-4340-A72F-C6A2933940DB}" type="presParOf" srcId="{E02E4925-AB27-4DB2-BBB6-F1559EAEFE4B}" destId="{BC93CE89-A503-4047-B5AC-6941ADCCF0AB}" srcOrd="0" destOrd="0" presId="urn:microsoft.com/office/officeart/2018/2/layout/IconVerticalSolidList"/>
    <dgm:cxn modelId="{92E49D2F-A42C-48BE-ABD1-ED31B6E5CEF1}" type="presParOf" srcId="{BC93CE89-A503-4047-B5AC-6941ADCCF0AB}" destId="{3DDD478F-6075-4D9A-B5CC-BE4A91C2F808}" srcOrd="0" destOrd="0" presId="urn:microsoft.com/office/officeart/2018/2/layout/IconVerticalSolidList"/>
    <dgm:cxn modelId="{FA5C697A-A49A-453D-920C-9F7912641B2C}" type="presParOf" srcId="{BC93CE89-A503-4047-B5AC-6941ADCCF0AB}" destId="{43FA9F9B-EA41-4472-B865-4B747F75DAF2}" srcOrd="1" destOrd="0" presId="urn:microsoft.com/office/officeart/2018/2/layout/IconVerticalSolidList"/>
    <dgm:cxn modelId="{853C221A-9B0F-4BCC-98C3-C7793C934CF6}" type="presParOf" srcId="{BC93CE89-A503-4047-B5AC-6941ADCCF0AB}" destId="{19393F2F-6B36-4991-BDBF-A3551358A524}" srcOrd="2" destOrd="0" presId="urn:microsoft.com/office/officeart/2018/2/layout/IconVerticalSolidList"/>
    <dgm:cxn modelId="{666347A9-E7DB-4CE1-B1F5-283A1B461C4E}" type="presParOf" srcId="{BC93CE89-A503-4047-B5AC-6941ADCCF0AB}" destId="{04B52BFD-E8C5-40C4-A2F6-99778C30DE7E}" srcOrd="3" destOrd="0" presId="urn:microsoft.com/office/officeart/2018/2/layout/IconVerticalSolidList"/>
    <dgm:cxn modelId="{774A3646-50FC-452B-B7D4-54E29B2FE306}" type="presParOf" srcId="{BC93CE89-A503-4047-B5AC-6941ADCCF0AB}" destId="{DD54E794-A1EF-4B22-A7F4-68D7BB084A02}" srcOrd="4" destOrd="0" presId="urn:microsoft.com/office/officeart/2018/2/layout/IconVerticalSolidList"/>
    <dgm:cxn modelId="{38D34C57-1931-4D92-9445-76E4B4E8CE22}" type="presParOf" srcId="{E02E4925-AB27-4DB2-BBB6-F1559EAEFE4B}" destId="{AE76ECFD-5736-4DE8-8C31-37F3C33826B4}" srcOrd="1" destOrd="0" presId="urn:microsoft.com/office/officeart/2018/2/layout/IconVerticalSolidList"/>
    <dgm:cxn modelId="{9C63DB3B-8F68-4F32-A5A7-A4CDC71B4159}" type="presParOf" srcId="{E02E4925-AB27-4DB2-BBB6-F1559EAEFE4B}" destId="{6F2C151E-51F2-4886-AE50-F85357032B08}" srcOrd="2" destOrd="0" presId="urn:microsoft.com/office/officeart/2018/2/layout/IconVerticalSolidList"/>
    <dgm:cxn modelId="{47468CD9-B82F-47D2-A939-CB1AEA2FDAD4}" type="presParOf" srcId="{6F2C151E-51F2-4886-AE50-F85357032B08}" destId="{C2447205-E72D-479D-A0DE-20DD299BEF00}" srcOrd="0" destOrd="0" presId="urn:microsoft.com/office/officeart/2018/2/layout/IconVerticalSolidList"/>
    <dgm:cxn modelId="{B0126179-0102-4EFF-AE1B-D38267D4A50D}" type="presParOf" srcId="{6F2C151E-51F2-4886-AE50-F85357032B08}" destId="{E6E41509-8365-4A72-A40D-E73CD896EE94}" srcOrd="1" destOrd="0" presId="urn:microsoft.com/office/officeart/2018/2/layout/IconVerticalSolidList"/>
    <dgm:cxn modelId="{FDE498E5-425A-47AE-A791-47F479CC8200}" type="presParOf" srcId="{6F2C151E-51F2-4886-AE50-F85357032B08}" destId="{EDEB30EB-4B38-4647-96E5-6190F19592F3}" srcOrd="2" destOrd="0" presId="urn:microsoft.com/office/officeart/2018/2/layout/IconVerticalSolidList"/>
    <dgm:cxn modelId="{354D38D5-FF52-4260-B080-3979BDE5DF88}" type="presParOf" srcId="{6F2C151E-51F2-4886-AE50-F85357032B08}" destId="{D6A10C97-0696-43AA-9027-EC0B604FD295}" srcOrd="3" destOrd="0" presId="urn:microsoft.com/office/officeart/2018/2/layout/IconVerticalSolidList"/>
    <dgm:cxn modelId="{1D8E494F-C9AC-44CD-A83F-D81CED93C75C}" type="presParOf" srcId="{6F2C151E-51F2-4886-AE50-F85357032B08}" destId="{52E663A1-0987-494B-9F89-4624AE0881FF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2652C8-F07C-4F96-950B-43162936E08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94DC85C4-8C0F-4DBD-A1D9-671801FEA3E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Gas</a:t>
          </a:r>
        </a:p>
      </dgm:t>
    </dgm:pt>
    <dgm:pt modelId="{A6B70891-79C7-4528-AE5A-25628A5231A4}" type="parTrans" cxnId="{CF178CE8-C61E-416D-AAC0-52F753A7E227}">
      <dgm:prSet/>
      <dgm:spPr/>
      <dgm:t>
        <a:bodyPr/>
        <a:lstStyle/>
        <a:p>
          <a:endParaRPr lang="en-US"/>
        </a:p>
      </dgm:t>
    </dgm:pt>
    <dgm:pt modelId="{994AC0F0-B4CA-4BD0-8DA2-98D6A1F4C05B}" type="sibTrans" cxnId="{CF178CE8-C61E-416D-AAC0-52F753A7E227}">
      <dgm:prSet/>
      <dgm:spPr/>
      <dgm:t>
        <a:bodyPr/>
        <a:lstStyle/>
        <a:p>
          <a:endParaRPr lang="en-US"/>
        </a:p>
      </dgm:t>
    </dgm:pt>
    <dgm:pt modelId="{E4F93071-9F71-482F-9078-C8B3E97C3B1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200 -10 000 ppm</a:t>
          </a:r>
        </a:p>
      </dgm:t>
    </dgm:pt>
    <dgm:pt modelId="{C1C0274F-E2B2-4687-B493-9A7400EB25BB}" type="parTrans" cxnId="{017B422E-755F-4422-87C3-3EFCCD34EA89}">
      <dgm:prSet/>
      <dgm:spPr/>
      <dgm:t>
        <a:bodyPr/>
        <a:lstStyle/>
        <a:p>
          <a:endParaRPr lang="en-US"/>
        </a:p>
      </dgm:t>
    </dgm:pt>
    <dgm:pt modelId="{E3E80FA8-48C1-47DE-9EE6-8AFF1026A89B}" type="sibTrans" cxnId="{017B422E-755F-4422-87C3-3EFCCD34EA89}">
      <dgm:prSet/>
      <dgm:spPr/>
      <dgm:t>
        <a:bodyPr/>
        <a:lstStyle/>
        <a:p>
          <a:endParaRPr lang="en-US"/>
        </a:p>
      </dgm:t>
    </dgm:pt>
    <dgm:pt modelId="{E02E4925-AB27-4DB2-BBB6-F1559EAEFE4B}" type="pres">
      <dgm:prSet presAssocID="{002652C8-F07C-4F96-950B-43162936E08B}" presName="root" presStyleCnt="0">
        <dgm:presLayoutVars>
          <dgm:dir/>
          <dgm:resizeHandles val="exact"/>
        </dgm:presLayoutVars>
      </dgm:prSet>
      <dgm:spPr/>
    </dgm:pt>
    <dgm:pt modelId="{6F2C151E-51F2-4886-AE50-F85357032B08}" type="pres">
      <dgm:prSet presAssocID="{94DC85C4-8C0F-4DBD-A1D9-671801FEA3E4}" presName="compNode" presStyleCnt="0"/>
      <dgm:spPr/>
    </dgm:pt>
    <dgm:pt modelId="{C2447205-E72D-479D-A0DE-20DD299BEF00}" type="pres">
      <dgm:prSet presAssocID="{94DC85C4-8C0F-4DBD-A1D9-671801FEA3E4}" presName="bgRect" presStyleLbl="bgShp" presStyleIdx="0" presStyleCnt="1"/>
      <dgm:spPr/>
    </dgm:pt>
    <dgm:pt modelId="{E6E41509-8365-4A72-A40D-E73CD896EE94}" type="pres">
      <dgm:prSet presAssocID="{94DC85C4-8C0F-4DBD-A1D9-671801FEA3E4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ter met effen opvulling"/>
        </a:ext>
      </dgm:extLst>
    </dgm:pt>
    <dgm:pt modelId="{EDEB30EB-4B38-4647-96E5-6190F19592F3}" type="pres">
      <dgm:prSet presAssocID="{94DC85C4-8C0F-4DBD-A1D9-671801FEA3E4}" presName="spaceRect" presStyleCnt="0"/>
      <dgm:spPr/>
    </dgm:pt>
    <dgm:pt modelId="{D6A10C97-0696-43AA-9027-EC0B604FD295}" type="pres">
      <dgm:prSet presAssocID="{94DC85C4-8C0F-4DBD-A1D9-671801FEA3E4}" presName="parTx" presStyleLbl="revTx" presStyleIdx="0" presStyleCnt="2">
        <dgm:presLayoutVars>
          <dgm:chMax val="0"/>
          <dgm:chPref val="0"/>
        </dgm:presLayoutVars>
      </dgm:prSet>
      <dgm:spPr/>
    </dgm:pt>
    <dgm:pt modelId="{52E663A1-0987-494B-9F89-4624AE0881FF}" type="pres">
      <dgm:prSet presAssocID="{94DC85C4-8C0F-4DBD-A1D9-671801FEA3E4}" presName="desTx" presStyleLbl="revTx" presStyleIdx="1" presStyleCnt="2" custScaleX="163060">
        <dgm:presLayoutVars/>
      </dgm:prSet>
      <dgm:spPr/>
    </dgm:pt>
  </dgm:ptLst>
  <dgm:cxnLst>
    <dgm:cxn modelId="{AE7F9824-40F6-4902-87C0-1C9F9DA0184B}" type="presOf" srcId="{002652C8-F07C-4F96-950B-43162936E08B}" destId="{E02E4925-AB27-4DB2-BBB6-F1559EAEFE4B}" srcOrd="0" destOrd="0" presId="urn:microsoft.com/office/officeart/2018/2/layout/IconVerticalSolidList"/>
    <dgm:cxn modelId="{017B422E-755F-4422-87C3-3EFCCD34EA89}" srcId="{94DC85C4-8C0F-4DBD-A1D9-671801FEA3E4}" destId="{E4F93071-9F71-482F-9078-C8B3E97C3B11}" srcOrd="0" destOrd="0" parTransId="{C1C0274F-E2B2-4687-B493-9A7400EB25BB}" sibTransId="{E3E80FA8-48C1-47DE-9EE6-8AFF1026A89B}"/>
    <dgm:cxn modelId="{F2E2FFB9-68DA-47A4-AFB1-174D8BC4F996}" type="presOf" srcId="{94DC85C4-8C0F-4DBD-A1D9-671801FEA3E4}" destId="{D6A10C97-0696-43AA-9027-EC0B604FD295}" srcOrd="0" destOrd="0" presId="urn:microsoft.com/office/officeart/2018/2/layout/IconVerticalSolidList"/>
    <dgm:cxn modelId="{CF178CE8-C61E-416D-AAC0-52F753A7E227}" srcId="{002652C8-F07C-4F96-950B-43162936E08B}" destId="{94DC85C4-8C0F-4DBD-A1D9-671801FEA3E4}" srcOrd="0" destOrd="0" parTransId="{A6B70891-79C7-4528-AE5A-25628A5231A4}" sibTransId="{994AC0F0-B4CA-4BD0-8DA2-98D6A1F4C05B}"/>
    <dgm:cxn modelId="{068897FA-8BB5-415F-8FD4-A148B0F275C9}" type="presOf" srcId="{E4F93071-9F71-482F-9078-C8B3E97C3B11}" destId="{52E663A1-0987-494B-9F89-4624AE0881FF}" srcOrd="0" destOrd="0" presId="urn:microsoft.com/office/officeart/2018/2/layout/IconVerticalSolidList"/>
    <dgm:cxn modelId="{9C63DB3B-8F68-4F32-A5A7-A4CDC71B4159}" type="presParOf" srcId="{E02E4925-AB27-4DB2-BBB6-F1559EAEFE4B}" destId="{6F2C151E-51F2-4886-AE50-F85357032B08}" srcOrd="0" destOrd="0" presId="urn:microsoft.com/office/officeart/2018/2/layout/IconVerticalSolidList"/>
    <dgm:cxn modelId="{47468CD9-B82F-47D2-A939-CB1AEA2FDAD4}" type="presParOf" srcId="{6F2C151E-51F2-4886-AE50-F85357032B08}" destId="{C2447205-E72D-479D-A0DE-20DD299BEF00}" srcOrd="0" destOrd="0" presId="urn:microsoft.com/office/officeart/2018/2/layout/IconVerticalSolidList"/>
    <dgm:cxn modelId="{B0126179-0102-4EFF-AE1B-D38267D4A50D}" type="presParOf" srcId="{6F2C151E-51F2-4886-AE50-F85357032B08}" destId="{E6E41509-8365-4A72-A40D-E73CD896EE94}" srcOrd="1" destOrd="0" presId="urn:microsoft.com/office/officeart/2018/2/layout/IconVerticalSolidList"/>
    <dgm:cxn modelId="{FDE498E5-425A-47AE-A791-47F479CC8200}" type="presParOf" srcId="{6F2C151E-51F2-4886-AE50-F85357032B08}" destId="{EDEB30EB-4B38-4647-96E5-6190F19592F3}" srcOrd="2" destOrd="0" presId="urn:microsoft.com/office/officeart/2018/2/layout/IconVerticalSolidList"/>
    <dgm:cxn modelId="{354D38D5-FF52-4260-B080-3979BDE5DF88}" type="presParOf" srcId="{6F2C151E-51F2-4886-AE50-F85357032B08}" destId="{D6A10C97-0696-43AA-9027-EC0B604FD295}" srcOrd="3" destOrd="0" presId="urn:microsoft.com/office/officeart/2018/2/layout/IconVerticalSolidList"/>
    <dgm:cxn modelId="{1D8E494F-C9AC-44CD-A83F-D81CED93C75C}" type="presParOf" srcId="{6F2C151E-51F2-4886-AE50-F85357032B08}" destId="{52E663A1-0987-494B-9F89-4624AE0881FF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2652C8-F07C-4F96-950B-43162936E08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94DC85C4-8C0F-4DBD-A1D9-671801FEA3E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Licht</a:t>
          </a:r>
        </a:p>
      </dgm:t>
    </dgm:pt>
    <dgm:pt modelId="{A6B70891-79C7-4528-AE5A-25628A5231A4}" type="parTrans" cxnId="{CF178CE8-C61E-416D-AAC0-52F753A7E227}">
      <dgm:prSet/>
      <dgm:spPr/>
      <dgm:t>
        <a:bodyPr/>
        <a:lstStyle/>
        <a:p>
          <a:endParaRPr lang="en-US"/>
        </a:p>
      </dgm:t>
    </dgm:pt>
    <dgm:pt modelId="{994AC0F0-B4CA-4BD0-8DA2-98D6A1F4C05B}" type="sibTrans" cxnId="{CF178CE8-C61E-416D-AAC0-52F753A7E227}">
      <dgm:prSet/>
      <dgm:spPr/>
      <dgm:t>
        <a:bodyPr/>
        <a:lstStyle/>
        <a:p>
          <a:endParaRPr lang="en-US"/>
        </a:p>
      </dgm:t>
    </dgm:pt>
    <dgm:pt modelId="{E4F93071-9F71-482F-9078-C8B3E97C3B1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0 tot 3,3V </a:t>
          </a:r>
        </a:p>
      </dgm:t>
    </dgm:pt>
    <dgm:pt modelId="{C1C0274F-E2B2-4687-B493-9A7400EB25BB}" type="parTrans" cxnId="{017B422E-755F-4422-87C3-3EFCCD34EA89}">
      <dgm:prSet/>
      <dgm:spPr/>
      <dgm:t>
        <a:bodyPr/>
        <a:lstStyle/>
        <a:p>
          <a:endParaRPr lang="en-US"/>
        </a:p>
      </dgm:t>
    </dgm:pt>
    <dgm:pt modelId="{E3E80FA8-48C1-47DE-9EE6-8AFF1026A89B}" type="sibTrans" cxnId="{017B422E-755F-4422-87C3-3EFCCD34EA89}">
      <dgm:prSet/>
      <dgm:spPr/>
      <dgm:t>
        <a:bodyPr/>
        <a:lstStyle/>
        <a:p>
          <a:endParaRPr lang="en-US"/>
        </a:p>
      </dgm:t>
    </dgm:pt>
    <dgm:pt modelId="{E02E4925-AB27-4DB2-BBB6-F1559EAEFE4B}" type="pres">
      <dgm:prSet presAssocID="{002652C8-F07C-4F96-950B-43162936E08B}" presName="root" presStyleCnt="0">
        <dgm:presLayoutVars>
          <dgm:dir/>
          <dgm:resizeHandles val="exact"/>
        </dgm:presLayoutVars>
      </dgm:prSet>
      <dgm:spPr/>
    </dgm:pt>
    <dgm:pt modelId="{6F2C151E-51F2-4886-AE50-F85357032B08}" type="pres">
      <dgm:prSet presAssocID="{94DC85C4-8C0F-4DBD-A1D9-671801FEA3E4}" presName="compNode" presStyleCnt="0"/>
      <dgm:spPr/>
    </dgm:pt>
    <dgm:pt modelId="{C2447205-E72D-479D-A0DE-20DD299BEF00}" type="pres">
      <dgm:prSet presAssocID="{94DC85C4-8C0F-4DBD-A1D9-671801FEA3E4}" presName="bgRect" presStyleLbl="bgShp" presStyleIdx="0" presStyleCnt="1"/>
      <dgm:spPr/>
    </dgm:pt>
    <dgm:pt modelId="{E6E41509-8365-4A72-A40D-E73CD896EE94}" type="pres">
      <dgm:prSet presAssocID="{94DC85C4-8C0F-4DBD-A1D9-671801FEA3E4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onnepanelen silhouet"/>
        </a:ext>
      </dgm:extLst>
    </dgm:pt>
    <dgm:pt modelId="{EDEB30EB-4B38-4647-96E5-6190F19592F3}" type="pres">
      <dgm:prSet presAssocID="{94DC85C4-8C0F-4DBD-A1D9-671801FEA3E4}" presName="spaceRect" presStyleCnt="0"/>
      <dgm:spPr/>
    </dgm:pt>
    <dgm:pt modelId="{D6A10C97-0696-43AA-9027-EC0B604FD295}" type="pres">
      <dgm:prSet presAssocID="{94DC85C4-8C0F-4DBD-A1D9-671801FEA3E4}" presName="parTx" presStyleLbl="revTx" presStyleIdx="0" presStyleCnt="2">
        <dgm:presLayoutVars>
          <dgm:chMax val="0"/>
          <dgm:chPref val="0"/>
        </dgm:presLayoutVars>
      </dgm:prSet>
      <dgm:spPr/>
    </dgm:pt>
    <dgm:pt modelId="{52E663A1-0987-494B-9F89-4624AE0881FF}" type="pres">
      <dgm:prSet presAssocID="{94DC85C4-8C0F-4DBD-A1D9-671801FEA3E4}" presName="desTx" presStyleLbl="revTx" presStyleIdx="1" presStyleCnt="2" custScaleX="163060">
        <dgm:presLayoutVars/>
      </dgm:prSet>
      <dgm:spPr/>
    </dgm:pt>
  </dgm:ptLst>
  <dgm:cxnLst>
    <dgm:cxn modelId="{AE7F9824-40F6-4902-87C0-1C9F9DA0184B}" type="presOf" srcId="{002652C8-F07C-4F96-950B-43162936E08B}" destId="{E02E4925-AB27-4DB2-BBB6-F1559EAEFE4B}" srcOrd="0" destOrd="0" presId="urn:microsoft.com/office/officeart/2018/2/layout/IconVerticalSolidList"/>
    <dgm:cxn modelId="{017B422E-755F-4422-87C3-3EFCCD34EA89}" srcId="{94DC85C4-8C0F-4DBD-A1D9-671801FEA3E4}" destId="{E4F93071-9F71-482F-9078-C8B3E97C3B11}" srcOrd="0" destOrd="0" parTransId="{C1C0274F-E2B2-4687-B493-9A7400EB25BB}" sibTransId="{E3E80FA8-48C1-47DE-9EE6-8AFF1026A89B}"/>
    <dgm:cxn modelId="{F2E2FFB9-68DA-47A4-AFB1-174D8BC4F996}" type="presOf" srcId="{94DC85C4-8C0F-4DBD-A1D9-671801FEA3E4}" destId="{D6A10C97-0696-43AA-9027-EC0B604FD295}" srcOrd="0" destOrd="0" presId="urn:microsoft.com/office/officeart/2018/2/layout/IconVerticalSolidList"/>
    <dgm:cxn modelId="{CF178CE8-C61E-416D-AAC0-52F753A7E227}" srcId="{002652C8-F07C-4F96-950B-43162936E08B}" destId="{94DC85C4-8C0F-4DBD-A1D9-671801FEA3E4}" srcOrd="0" destOrd="0" parTransId="{A6B70891-79C7-4528-AE5A-25628A5231A4}" sibTransId="{994AC0F0-B4CA-4BD0-8DA2-98D6A1F4C05B}"/>
    <dgm:cxn modelId="{068897FA-8BB5-415F-8FD4-A148B0F275C9}" type="presOf" srcId="{E4F93071-9F71-482F-9078-C8B3E97C3B11}" destId="{52E663A1-0987-494B-9F89-4624AE0881FF}" srcOrd="0" destOrd="0" presId="urn:microsoft.com/office/officeart/2018/2/layout/IconVerticalSolidList"/>
    <dgm:cxn modelId="{9C63DB3B-8F68-4F32-A5A7-A4CDC71B4159}" type="presParOf" srcId="{E02E4925-AB27-4DB2-BBB6-F1559EAEFE4B}" destId="{6F2C151E-51F2-4886-AE50-F85357032B08}" srcOrd="0" destOrd="0" presId="urn:microsoft.com/office/officeart/2018/2/layout/IconVerticalSolidList"/>
    <dgm:cxn modelId="{47468CD9-B82F-47D2-A939-CB1AEA2FDAD4}" type="presParOf" srcId="{6F2C151E-51F2-4886-AE50-F85357032B08}" destId="{C2447205-E72D-479D-A0DE-20DD299BEF00}" srcOrd="0" destOrd="0" presId="urn:microsoft.com/office/officeart/2018/2/layout/IconVerticalSolidList"/>
    <dgm:cxn modelId="{B0126179-0102-4EFF-AE1B-D38267D4A50D}" type="presParOf" srcId="{6F2C151E-51F2-4886-AE50-F85357032B08}" destId="{E6E41509-8365-4A72-A40D-E73CD896EE94}" srcOrd="1" destOrd="0" presId="urn:microsoft.com/office/officeart/2018/2/layout/IconVerticalSolidList"/>
    <dgm:cxn modelId="{FDE498E5-425A-47AE-A791-47F479CC8200}" type="presParOf" srcId="{6F2C151E-51F2-4886-AE50-F85357032B08}" destId="{EDEB30EB-4B38-4647-96E5-6190F19592F3}" srcOrd="2" destOrd="0" presId="urn:microsoft.com/office/officeart/2018/2/layout/IconVerticalSolidList"/>
    <dgm:cxn modelId="{354D38D5-FF52-4260-B080-3979BDE5DF88}" type="presParOf" srcId="{6F2C151E-51F2-4886-AE50-F85357032B08}" destId="{D6A10C97-0696-43AA-9027-EC0B604FD295}" srcOrd="3" destOrd="0" presId="urn:microsoft.com/office/officeart/2018/2/layout/IconVerticalSolidList"/>
    <dgm:cxn modelId="{1D8E494F-C9AC-44CD-A83F-D81CED93C75C}" type="presParOf" srcId="{6F2C151E-51F2-4886-AE50-F85357032B08}" destId="{52E663A1-0987-494B-9F89-4624AE0881FF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D478F-6075-4D9A-B5CC-BE4A91C2F808}">
      <dsp:nvSpPr>
        <dsp:cNvPr id="0" name=""/>
        <dsp:cNvSpPr/>
      </dsp:nvSpPr>
      <dsp:spPr>
        <a:xfrm>
          <a:off x="-150564" y="979939"/>
          <a:ext cx="6588691" cy="17621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FA9F9B-EA41-4472-B865-4B747F75DAF2}">
      <dsp:nvSpPr>
        <dsp:cNvPr id="0" name=""/>
        <dsp:cNvSpPr/>
      </dsp:nvSpPr>
      <dsp:spPr>
        <a:xfrm>
          <a:off x="285228" y="1362461"/>
          <a:ext cx="969167" cy="9691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52BFD-E8C5-40C4-A2F6-99778C30DE7E}">
      <dsp:nvSpPr>
        <dsp:cNvPr id="0" name=""/>
        <dsp:cNvSpPr/>
      </dsp:nvSpPr>
      <dsp:spPr>
        <a:xfrm>
          <a:off x="1787438" y="965983"/>
          <a:ext cx="2964910" cy="1762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491" tIns="186491" rIns="186491" bIns="18649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Temperatuur</a:t>
          </a:r>
          <a:endParaRPr lang="en-US" sz="2500" kern="1200" dirty="0"/>
        </a:p>
      </dsp:txBody>
      <dsp:txXfrm>
        <a:off x="1787438" y="965983"/>
        <a:ext cx="2964910" cy="1762122"/>
      </dsp:txXfrm>
    </dsp:sp>
    <dsp:sp modelId="{DD54E794-A1EF-4B22-A7F4-68D7BB084A02}">
      <dsp:nvSpPr>
        <dsp:cNvPr id="0" name=""/>
        <dsp:cNvSpPr/>
      </dsp:nvSpPr>
      <dsp:spPr>
        <a:xfrm>
          <a:off x="4348804" y="965983"/>
          <a:ext cx="2391636" cy="1762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491" tIns="186491" rIns="186491" bIns="18649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-40°C tot 85°C</a:t>
          </a:r>
          <a:endParaRPr lang="en-US" sz="1800" kern="1200" dirty="0"/>
        </a:p>
      </dsp:txBody>
      <dsp:txXfrm>
        <a:off x="4348804" y="965983"/>
        <a:ext cx="2391636" cy="1762122"/>
      </dsp:txXfrm>
    </dsp:sp>
    <dsp:sp modelId="{C2447205-E72D-479D-A0DE-20DD299BEF00}">
      <dsp:nvSpPr>
        <dsp:cNvPr id="0" name=""/>
        <dsp:cNvSpPr/>
      </dsp:nvSpPr>
      <dsp:spPr>
        <a:xfrm>
          <a:off x="-247813" y="3168636"/>
          <a:ext cx="6588691" cy="17621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E41509-8365-4A72-A40D-E73CD896EE94}">
      <dsp:nvSpPr>
        <dsp:cNvPr id="0" name=""/>
        <dsp:cNvSpPr/>
      </dsp:nvSpPr>
      <dsp:spPr>
        <a:xfrm>
          <a:off x="285228" y="3565114"/>
          <a:ext cx="969167" cy="9691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A10C97-0696-43AA-9027-EC0B604FD295}">
      <dsp:nvSpPr>
        <dsp:cNvPr id="0" name=""/>
        <dsp:cNvSpPr/>
      </dsp:nvSpPr>
      <dsp:spPr>
        <a:xfrm>
          <a:off x="1787438" y="3168636"/>
          <a:ext cx="2964910" cy="1762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491" tIns="186491" rIns="186491" bIns="18649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Druk</a:t>
          </a:r>
        </a:p>
      </dsp:txBody>
      <dsp:txXfrm>
        <a:off x="1787438" y="3168636"/>
        <a:ext cx="2964910" cy="1762122"/>
      </dsp:txXfrm>
    </dsp:sp>
    <dsp:sp modelId="{52E663A1-0987-494B-9F89-4624AE0881FF}">
      <dsp:nvSpPr>
        <dsp:cNvPr id="0" name=""/>
        <dsp:cNvSpPr/>
      </dsp:nvSpPr>
      <dsp:spPr>
        <a:xfrm>
          <a:off x="4252741" y="3168636"/>
          <a:ext cx="2583762" cy="1762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491" tIns="186491" rIns="186491" bIns="18649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300 -1100 </a:t>
          </a:r>
          <a:r>
            <a:rPr lang="en-US" sz="1800" kern="1200" dirty="0" err="1"/>
            <a:t>hPa</a:t>
          </a:r>
          <a:endParaRPr lang="en-US" sz="1800" kern="1200" dirty="0"/>
        </a:p>
      </dsp:txBody>
      <dsp:txXfrm>
        <a:off x="4252741" y="3168636"/>
        <a:ext cx="2583762" cy="17621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447205-E72D-479D-A0DE-20DD299BEF00}">
      <dsp:nvSpPr>
        <dsp:cNvPr id="0" name=""/>
        <dsp:cNvSpPr/>
      </dsp:nvSpPr>
      <dsp:spPr>
        <a:xfrm>
          <a:off x="-247813" y="2067310"/>
          <a:ext cx="6588691" cy="17621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E41509-8365-4A72-A40D-E73CD896EE94}">
      <dsp:nvSpPr>
        <dsp:cNvPr id="0" name=""/>
        <dsp:cNvSpPr/>
      </dsp:nvSpPr>
      <dsp:spPr>
        <a:xfrm>
          <a:off x="285228" y="2463787"/>
          <a:ext cx="969167" cy="9691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A10C97-0696-43AA-9027-EC0B604FD295}">
      <dsp:nvSpPr>
        <dsp:cNvPr id="0" name=""/>
        <dsp:cNvSpPr/>
      </dsp:nvSpPr>
      <dsp:spPr>
        <a:xfrm>
          <a:off x="1787438" y="2067310"/>
          <a:ext cx="2964910" cy="1762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491" tIns="186491" rIns="186491" bIns="18649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Gas</a:t>
          </a:r>
        </a:p>
      </dsp:txBody>
      <dsp:txXfrm>
        <a:off x="1787438" y="2067310"/>
        <a:ext cx="2964910" cy="1762122"/>
      </dsp:txXfrm>
    </dsp:sp>
    <dsp:sp modelId="{52E663A1-0987-494B-9F89-4624AE0881FF}">
      <dsp:nvSpPr>
        <dsp:cNvPr id="0" name=""/>
        <dsp:cNvSpPr/>
      </dsp:nvSpPr>
      <dsp:spPr>
        <a:xfrm>
          <a:off x="4252741" y="2067310"/>
          <a:ext cx="2583762" cy="1762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491" tIns="186491" rIns="186491" bIns="18649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200 -10 000 ppm</a:t>
          </a:r>
        </a:p>
      </dsp:txBody>
      <dsp:txXfrm>
        <a:off x="4252741" y="2067310"/>
        <a:ext cx="2583762" cy="17621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447205-E72D-479D-A0DE-20DD299BEF00}">
      <dsp:nvSpPr>
        <dsp:cNvPr id="0" name=""/>
        <dsp:cNvSpPr/>
      </dsp:nvSpPr>
      <dsp:spPr>
        <a:xfrm>
          <a:off x="-247813" y="2067310"/>
          <a:ext cx="6588691" cy="17621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E41509-8365-4A72-A40D-E73CD896EE94}">
      <dsp:nvSpPr>
        <dsp:cNvPr id="0" name=""/>
        <dsp:cNvSpPr/>
      </dsp:nvSpPr>
      <dsp:spPr>
        <a:xfrm>
          <a:off x="285228" y="2463787"/>
          <a:ext cx="969167" cy="9691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A10C97-0696-43AA-9027-EC0B604FD295}">
      <dsp:nvSpPr>
        <dsp:cNvPr id="0" name=""/>
        <dsp:cNvSpPr/>
      </dsp:nvSpPr>
      <dsp:spPr>
        <a:xfrm>
          <a:off x="1787438" y="2067310"/>
          <a:ext cx="2964910" cy="1762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491" tIns="186491" rIns="186491" bIns="18649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Licht</a:t>
          </a:r>
        </a:p>
      </dsp:txBody>
      <dsp:txXfrm>
        <a:off x="1787438" y="2067310"/>
        <a:ext cx="2964910" cy="1762122"/>
      </dsp:txXfrm>
    </dsp:sp>
    <dsp:sp modelId="{52E663A1-0987-494B-9F89-4624AE0881FF}">
      <dsp:nvSpPr>
        <dsp:cNvPr id="0" name=""/>
        <dsp:cNvSpPr/>
      </dsp:nvSpPr>
      <dsp:spPr>
        <a:xfrm>
          <a:off x="4252741" y="2067310"/>
          <a:ext cx="2583762" cy="1762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491" tIns="186491" rIns="186491" bIns="18649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0 tot 3,3V </a:t>
          </a:r>
        </a:p>
      </dsp:txBody>
      <dsp:txXfrm>
        <a:off x="4252741" y="2067310"/>
        <a:ext cx="2583762" cy="1762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Senne</a:t>
            </a: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bd77c3e86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bd77c3e86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Brent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bd77c3e86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bd77c3e86b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Brent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bd77c3e86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bd77c3e86b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Senne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Senne</a:t>
            </a:r>
          </a:p>
        </p:txBody>
      </p:sp>
    </p:spTree>
    <p:extLst>
      <p:ext uri="{BB962C8B-B14F-4D97-AF65-F5344CB8AC3E}">
        <p14:creationId xmlns:p14="http://schemas.microsoft.com/office/powerpoint/2010/main" val="3224248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bd77c3e86b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bd77c3e86b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Senne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bd77c3e86b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bd77c3e86b_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Senne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bd77c3e86b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1bd77c3e86b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Brent en Senne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bd77c3e86b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bd77c3e86b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Senne</a:t>
            </a: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Brent</a:t>
            </a: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Senne</a:t>
            </a: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Brent</a:t>
            </a:r>
            <a:endParaRPr/>
          </a:p>
        </p:txBody>
      </p:sp>
      <p:sp>
        <p:nvSpPr>
          <p:cNvPr id="154" name="Google Shape;1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bd77c3e8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bd77c3e8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bd77c3e86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bd77c3e86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Senne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bd77c3e86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bd77c3e86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Senne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Senne</a:t>
            </a:r>
            <a:endParaRPr/>
          </a:p>
        </p:txBody>
      </p:sp>
      <p:sp>
        <p:nvSpPr>
          <p:cNvPr id="222" name="Google Shape;2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3" Type="http://schemas.openxmlformats.org/officeDocument/2006/relationships/image" Target="../media/image22.jp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3.pn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9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" descr="Buik van een persoon die een miniatuurhuis vasthoudt"/>
          <p:cNvPicPr preferRelativeResize="0"/>
          <p:nvPr/>
        </p:nvPicPr>
        <p:blipFill rotWithShape="1">
          <a:blip r:embed="rId3">
            <a:alphaModFix/>
          </a:blip>
          <a:srcRect t="9383" b="13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/>
          <p:nvPr/>
        </p:nvSpPr>
        <p:spPr>
          <a:xfrm>
            <a:off x="7488621" y="2277613"/>
            <a:ext cx="4703379" cy="4580387"/>
          </a:xfrm>
          <a:custGeom>
            <a:avLst/>
            <a:gdLst/>
            <a:ahLst/>
            <a:cxnLst/>
            <a:rect l="l" t="t" r="r" b="b"/>
            <a:pathLst>
              <a:path w="1333" h="1298" extrusionOk="0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nl-BE" sz="4000"/>
              <a:t>Domotica huis</a:t>
            </a:r>
            <a:endParaRPr/>
          </a:p>
        </p:txBody>
      </p:sp>
      <p:sp>
        <p:nvSpPr>
          <p:cNvPr id="99" name="Google Shape;99;p1"/>
          <p:cNvSpPr txBox="1"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l-BE" sz="2000"/>
              <a:t>Brent Paessens</a:t>
            </a:r>
            <a:endParaRPr sz="20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l-BE" sz="2000"/>
              <a:t>Senne Willems</a:t>
            </a:r>
            <a:endParaRPr/>
          </a:p>
        </p:txBody>
      </p:sp>
      <p:cxnSp>
        <p:nvCxnSpPr>
          <p:cNvPr id="100" name="Google Shape;100;p1"/>
          <p:cNvCxnSpPr/>
          <p:nvPr/>
        </p:nvCxnSpPr>
        <p:spPr>
          <a:xfrm>
            <a:off x="9480331" y="5123793"/>
            <a:ext cx="935420" cy="0"/>
          </a:xfrm>
          <a:prstGeom prst="straightConnector1">
            <a:avLst/>
          </a:prstGeom>
          <a:noFill/>
          <a:ln w="25400" cap="sq" cmpd="sng">
            <a:solidFill>
              <a:srgbClr val="262626"/>
            </a:solidFill>
            <a:prstDash val="solid"/>
            <a:bevel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bd77c3e86b_0_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ESP32</a:t>
            </a:r>
            <a:endParaRPr/>
          </a:p>
        </p:txBody>
      </p:sp>
      <p:sp>
        <p:nvSpPr>
          <p:cNvPr id="198" name="Google Shape;198;g1bd77c3e86b_0_5"/>
          <p:cNvSpPr txBox="1">
            <a:spLocks noGrp="1"/>
          </p:cNvSpPr>
          <p:nvPr>
            <p:ph type="body" idx="1"/>
          </p:nvPr>
        </p:nvSpPr>
        <p:spPr>
          <a:xfrm>
            <a:off x="2286600" y="1995130"/>
            <a:ext cx="2142300" cy="75728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l-BE" dirty="0"/>
              <a:t>Temperatuur</a:t>
            </a:r>
            <a:endParaRPr dirty="0"/>
          </a:p>
        </p:txBody>
      </p:sp>
      <p:pic>
        <p:nvPicPr>
          <p:cNvPr id="199" name="Google Shape;199;g1bd77c3e86b_0_5"/>
          <p:cNvPicPr preferRelativeResize="0"/>
          <p:nvPr/>
        </p:nvPicPr>
        <p:blipFill rotWithShape="1">
          <a:blip r:embed="rId3">
            <a:alphaModFix/>
          </a:blip>
          <a:srcRect l="34072" r="33090"/>
          <a:stretch/>
        </p:blipFill>
        <p:spPr>
          <a:xfrm>
            <a:off x="4593375" y="1481012"/>
            <a:ext cx="2599500" cy="50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1bd77c3e86b_0_5"/>
          <p:cNvSpPr txBox="1"/>
          <p:nvPr/>
        </p:nvSpPr>
        <p:spPr>
          <a:xfrm>
            <a:off x="7304403" y="1995130"/>
            <a:ext cx="43263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800" dirty="0">
                <a:latin typeface="Calibri"/>
                <a:ea typeface="Calibri"/>
                <a:cs typeface="Calibri"/>
                <a:sym typeface="Calibri"/>
              </a:rPr>
              <a:t>Waardes sturen naar database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raphic 2" descr="Thermometer met effen opvulling">
            <a:extLst>
              <a:ext uri="{FF2B5EF4-FFF2-40B4-BE49-F238E27FC236}">
                <a16:creationId xmlns:a16="http://schemas.microsoft.com/office/drawing/2014/main" id="{A4433782-6C56-54F7-AA86-AEF5F9DCE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7725" y="1897145"/>
            <a:ext cx="914400" cy="914400"/>
          </a:xfrm>
          <a:prstGeom prst="rect">
            <a:avLst/>
          </a:prstGeom>
        </p:spPr>
      </p:pic>
      <p:pic>
        <p:nvPicPr>
          <p:cNvPr id="5" name="Graphic 4" descr="Bergen met effen opvulling">
            <a:extLst>
              <a:ext uri="{FF2B5EF4-FFF2-40B4-BE49-F238E27FC236}">
                <a16:creationId xmlns:a16="http://schemas.microsoft.com/office/drawing/2014/main" id="{8B576DAF-A79E-F935-D753-5F128E8B2D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7725" y="3056720"/>
            <a:ext cx="914400" cy="914400"/>
          </a:xfrm>
          <a:prstGeom prst="rect">
            <a:avLst/>
          </a:prstGeom>
        </p:spPr>
      </p:pic>
      <p:pic>
        <p:nvPicPr>
          <p:cNvPr id="7" name="Graphic 6" descr="Meter met effen opvulling">
            <a:extLst>
              <a:ext uri="{FF2B5EF4-FFF2-40B4-BE49-F238E27FC236}">
                <a16:creationId xmlns:a16="http://schemas.microsoft.com/office/drawing/2014/main" id="{EAF7777C-B2F8-EF9E-2D42-879C98D3D0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24875" y="4026983"/>
            <a:ext cx="914400" cy="914400"/>
          </a:xfrm>
          <a:prstGeom prst="rect">
            <a:avLst/>
          </a:prstGeom>
        </p:spPr>
      </p:pic>
      <p:sp>
        <p:nvSpPr>
          <p:cNvPr id="8" name="Google Shape;198;g1bd77c3e86b_0_5">
            <a:extLst>
              <a:ext uri="{FF2B5EF4-FFF2-40B4-BE49-F238E27FC236}">
                <a16:creationId xmlns:a16="http://schemas.microsoft.com/office/drawing/2014/main" id="{31FBD0DF-49E2-2319-5A7B-5C088AD25E79}"/>
              </a:ext>
            </a:extLst>
          </p:cNvPr>
          <p:cNvSpPr txBox="1">
            <a:spLocks/>
          </p:cNvSpPr>
          <p:nvPr/>
        </p:nvSpPr>
        <p:spPr>
          <a:xfrm>
            <a:off x="2269450" y="4184099"/>
            <a:ext cx="2142300" cy="75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r">
              <a:buFont typeface="Arial"/>
              <a:buNone/>
            </a:pPr>
            <a:r>
              <a:rPr lang="nl-BE" dirty="0"/>
              <a:t>Gas</a:t>
            </a:r>
          </a:p>
        </p:txBody>
      </p:sp>
      <p:sp>
        <p:nvSpPr>
          <p:cNvPr id="9" name="Google Shape;198;g1bd77c3e86b_0_5">
            <a:extLst>
              <a:ext uri="{FF2B5EF4-FFF2-40B4-BE49-F238E27FC236}">
                <a16:creationId xmlns:a16="http://schemas.microsoft.com/office/drawing/2014/main" id="{98C53EAC-98A7-BDCE-D78F-262579B1B8C9}"/>
              </a:ext>
            </a:extLst>
          </p:cNvPr>
          <p:cNvSpPr txBox="1">
            <a:spLocks/>
          </p:cNvSpPr>
          <p:nvPr/>
        </p:nvSpPr>
        <p:spPr>
          <a:xfrm>
            <a:off x="2269450" y="3269699"/>
            <a:ext cx="2142300" cy="75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r">
              <a:buFont typeface="Arial"/>
              <a:buNone/>
            </a:pPr>
            <a:r>
              <a:rPr lang="nl-BE" dirty="0"/>
              <a:t>Druk</a:t>
            </a:r>
          </a:p>
        </p:txBody>
      </p:sp>
      <p:pic>
        <p:nvPicPr>
          <p:cNvPr id="11" name="Graphic 10" descr="Database met effen opvulling">
            <a:extLst>
              <a:ext uri="{FF2B5EF4-FFF2-40B4-BE49-F238E27FC236}">
                <a16:creationId xmlns:a16="http://schemas.microsoft.com/office/drawing/2014/main" id="{CA2D4BB0-9EF4-A661-9EB3-1749D8DD0A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13300" y="1995130"/>
            <a:ext cx="914400" cy="914400"/>
          </a:xfrm>
          <a:prstGeom prst="rect">
            <a:avLst/>
          </a:prstGeom>
        </p:spPr>
      </p:pic>
      <p:pic>
        <p:nvPicPr>
          <p:cNvPr id="13" name="Graphic 12" descr="Internet of Things met effen opvulling">
            <a:extLst>
              <a:ext uri="{FF2B5EF4-FFF2-40B4-BE49-F238E27FC236}">
                <a16:creationId xmlns:a16="http://schemas.microsoft.com/office/drawing/2014/main" id="{472EA9E5-2775-ACC7-D0BF-84D2E99A3B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625891" y="4484183"/>
            <a:ext cx="914400" cy="914400"/>
          </a:xfrm>
          <a:prstGeom prst="rect">
            <a:avLst/>
          </a:prstGeom>
        </p:spPr>
      </p:pic>
      <p:sp>
        <p:nvSpPr>
          <p:cNvPr id="15" name="Google Shape;200;g1bd77c3e86b_0_5">
            <a:extLst>
              <a:ext uri="{FF2B5EF4-FFF2-40B4-BE49-F238E27FC236}">
                <a16:creationId xmlns:a16="http://schemas.microsoft.com/office/drawing/2014/main" id="{D0068A9A-001B-F76F-97BA-757471643EDC}"/>
              </a:ext>
            </a:extLst>
          </p:cNvPr>
          <p:cNvSpPr txBox="1"/>
          <p:nvPr/>
        </p:nvSpPr>
        <p:spPr>
          <a:xfrm>
            <a:off x="7208178" y="4352173"/>
            <a:ext cx="3411563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800" dirty="0">
                <a:latin typeface="Calibri"/>
                <a:ea typeface="Calibri"/>
                <a:cs typeface="Calibri"/>
                <a:sym typeface="Calibri"/>
              </a:rPr>
              <a:t>Waardes publiceren naar </a:t>
            </a:r>
            <a:r>
              <a:rPr lang="nl-BE" sz="2800" dirty="0" err="1">
                <a:latin typeface="Calibri"/>
                <a:ea typeface="Calibri"/>
                <a:cs typeface="Calibri"/>
                <a:sym typeface="Calibri"/>
              </a:rPr>
              <a:t>Raspberry</a:t>
            </a:r>
            <a:r>
              <a:rPr lang="nl-BE" sz="2800" dirty="0">
                <a:latin typeface="Calibri"/>
                <a:ea typeface="Calibri"/>
                <a:cs typeface="Calibri"/>
                <a:sym typeface="Calibri"/>
              </a:rPr>
              <a:t> Pi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bd77c3e86b_0_10"/>
          <p:cNvSpPr txBox="1">
            <a:spLocks noGrp="1"/>
          </p:cNvSpPr>
          <p:nvPr>
            <p:ph type="title"/>
          </p:nvPr>
        </p:nvSpPr>
        <p:spPr>
          <a:xfrm>
            <a:off x="114875" y="-6350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Raspberry Pi</a:t>
            </a:r>
            <a:endParaRPr/>
          </a:p>
        </p:txBody>
      </p:sp>
      <p:sp>
        <p:nvSpPr>
          <p:cNvPr id="206" name="Google Shape;206;g1bd77c3e86b_0_10"/>
          <p:cNvSpPr txBox="1">
            <a:spLocks noGrp="1"/>
          </p:cNvSpPr>
          <p:nvPr>
            <p:ph type="body" idx="1"/>
          </p:nvPr>
        </p:nvSpPr>
        <p:spPr>
          <a:xfrm>
            <a:off x="5287000" y="3912025"/>
            <a:ext cx="1331700" cy="54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l-BE"/>
              <a:t>TOPIC</a:t>
            </a:r>
            <a:endParaRPr/>
          </a:p>
        </p:txBody>
      </p:sp>
      <p:pic>
        <p:nvPicPr>
          <p:cNvPr id="207" name="Google Shape;207;g1bd77c3e86b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4237" y="1240653"/>
            <a:ext cx="4217226" cy="26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1bd77c3e86b_0_10"/>
          <p:cNvPicPr preferRelativeResize="0"/>
          <p:nvPr/>
        </p:nvPicPr>
        <p:blipFill rotWithShape="1">
          <a:blip r:embed="rId4">
            <a:alphaModFix/>
          </a:blip>
          <a:srcRect l="32978" r="33554"/>
          <a:stretch/>
        </p:blipFill>
        <p:spPr>
          <a:xfrm rot="-5400000">
            <a:off x="9268988" y="1571813"/>
            <a:ext cx="1393026" cy="264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1bd77c3e86b_0_10"/>
          <p:cNvPicPr preferRelativeResize="0"/>
          <p:nvPr/>
        </p:nvPicPr>
        <p:blipFill rotWithShape="1">
          <a:blip r:embed="rId5">
            <a:alphaModFix/>
          </a:blip>
          <a:srcRect l="23524" r="55742" b="64216"/>
          <a:stretch/>
        </p:blipFill>
        <p:spPr>
          <a:xfrm>
            <a:off x="9053663" y="3991563"/>
            <a:ext cx="843848" cy="945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1bd77c3e86b_0_10"/>
          <p:cNvPicPr preferRelativeResize="0"/>
          <p:nvPr/>
        </p:nvPicPr>
        <p:blipFill rotWithShape="1">
          <a:blip r:embed="rId6">
            <a:alphaModFix/>
          </a:blip>
          <a:srcRect l="42046" t="30206" r="46164" b="27194"/>
          <a:stretch/>
        </p:blipFill>
        <p:spPr>
          <a:xfrm>
            <a:off x="10487900" y="3901550"/>
            <a:ext cx="602750" cy="112512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1bd77c3e86b_0_10"/>
          <p:cNvSpPr txBox="1"/>
          <p:nvPr/>
        </p:nvSpPr>
        <p:spPr>
          <a:xfrm>
            <a:off x="4291900" y="4380000"/>
            <a:ext cx="3321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>
                <a:latin typeface="Calibri"/>
                <a:ea typeface="Calibri"/>
                <a:cs typeface="Calibri"/>
                <a:sym typeface="Calibri"/>
              </a:rPr>
              <a:t>esp32/bmp280/temperature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>
                <a:latin typeface="Calibri"/>
                <a:ea typeface="Calibri"/>
                <a:cs typeface="Calibri"/>
                <a:sym typeface="Calibri"/>
              </a:rPr>
              <a:t>esp32/bmp280/temperature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>
                <a:latin typeface="Calibri"/>
                <a:ea typeface="Calibri"/>
                <a:cs typeface="Calibri"/>
                <a:sym typeface="Calibri"/>
              </a:rPr>
              <a:t>esp32/gas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2" name="Google Shape;212;g1bd77c3e86b_0_10"/>
          <p:cNvCxnSpPr/>
          <p:nvPr/>
        </p:nvCxnSpPr>
        <p:spPr>
          <a:xfrm rot="10800000">
            <a:off x="6831325" y="4795250"/>
            <a:ext cx="1928700" cy="0"/>
          </a:xfrm>
          <a:prstGeom prst="straightConnector1">
            <a:avLst/>
          </a:prstGeom>
          <a:noFill/>
          <a:ln w="76200" cap="flat" cmpd="sng">
            <a:solidFill>
              <a:srgbClr val="61C05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3" name="Google Shape;213;g1bd77c3e86b_0_10"/>
          <p:cNvSpPr txBox="1"/>
          <p:nvPr/>
        </p:nvSpPr>
        <p:spPr>
          <a:xfrm>
            <a:off x="7487525" y="4318250"/>
            <a:ext cx="17682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900">
                <a:solidFill>
                  <a:srgbClr val="62C683"/>
                </a:solidFill>
                <a:latin typeface="Calibri"/>
                <a:ea typeface="Calibri"/>
                <a:cs typeface="Calibri"/>
                <a:sym typeface="Calibri"/>
              </a:rPr>
              <a:t>Publish</a:t>
            </a:r>
            <a:endParaRPr sz="1900">
              <a:solidFill>
                <a:srgbClr val="62C6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g1bd77c3e86b_0_10"/>
          <p:cNvPicPr preferRelativeResize="0"/>
          <p:nvPr/>
        </p:nvPicPr>
        <p:blipFill rotWithShape="1">
          <a:blip r:embed="rId7">
            <a:alphaModFix/>
          </a:blip>
          <a:srcRect r="66646" b="44065"/>
          <a:stretch/>
        </p:blipFill>
        <p:spPr>
          <a:xfrm>
            <a:off x="443882" y="4068675"/>
            <a:ext cx="2068669" cy="171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1bd77c3e86b_0_10"/>
          <p:cNvSpPr txBox="1"/>
          <p:nvPr/>
        </p:nvSpPr>
        <p:spPr>
          <a:xfrm>
            <a:off x="2740250" y="4318250"/>
            <a:ext cx="17682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Subscribe</a:t>
            </a:r>
            <a:endParaRPr sz="19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6" name="Google Shape;216;g1bd77c3e86b_0_10"/>
          <p:cNvCxnSpPr/>
          <p:nvPr/>
        </p:nvCxnSpPr>
        <p:spPr>
          <a:xfrm rot="10800000" flipH="1">
            <a:off x="2682975" y="4914575"/>
            <a:ext cx="1438500" cy="258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17" name="Google Shape;217;g1bd77c3e86b_0_10"/>
          <p:cNvPicPr preferRelativeResize="0"/>
          <p:nvPr/>
        </p:nvPicPr>
        <p:blipFill rotWithShape="1">
          <a:blip r:embed="rId8">
            <a:alphaModFix/>
          </a:blip>
          <a:srcRect l="3262" t="6531" r="79707" b="67088"/>
          <a:stretch/>
        </p:blipFill>
        <p:spPr>
          <a:xfrm>
            <a:off x="750125" y="1240650"/>
            <a:ext cx="2244651" cy="2294552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1bd77c3e86b_0_10"/>
          <p:cNvSpPr txBox="1"/>
          <p:nvPr/>
        </p:nvSpPr>
        <p:spPr>
          <a:xfrm>
            <a:off x="4634500" y="1017975"/>
            <a:ext cx="2544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000" b="1">
                <a:latin typeface="Calibri"/>
                <a:ea typeface="Calibri"/>
                <a:cs typeface="Calibri"/>
                <a:sym typeface="Calibri"/>
              </a:rPr>
              <a:t>MQTT Broker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1bd77c3e86b_0_10"/>
          <p:cNvSpPr txBox="1"/>
          <p:nvPr/>
        </p:nvSpPr>
        <p:spPr>
          <a:xfrm>
            <a:off x="8693050" y="1734175"/>
            <a:ext cx="2544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 b="1">
                <a:latin typeface="Calibri"/>
                <a:ea typeface="Calibri"/>
                <a:cs typeface="Calibri"/>
                <a:sym typeface="Calibri"/>
              </a:rPr>
              <a:t>MQTT Client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9"/>
          <p:cNvSpPr/>
          <p:nvPr/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867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9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ap="flat" cmpd="thinThick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nl-BE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Volledig schema</a:t>
            </a:r>
            <a:endParaRPr/>
          </a:p>
        </p:txBody>
      </p:sp>
      <p:pic>
        <p:nvPicPr>
          <p:cNvPr id="227" name="Google Shape;227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038600" y="1028244"/>
            <a:ext cx="7188199" cy="4798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"/>
          <p:cNvSpPr txBox="1"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BE"/>
              <a:t>Code</a:t>
            </a:r>
            <a:endParaRPr/>
          </a:p>
        </p:txBody>
      </p:sp>
      <p:sp>
        <p:nvSpPr>
          <p:cNvPr id="233" name="Google Shape;233;p10"/>
          <p:cNvSpPr txBox="1">
            <a:spLocks noGrp="1"/>
          </p:cNvSpPr>
          <p:nvPr>
            <p:ph type="body" idx="1"/>
          </p:nvPr>
        </p:nvSpPr>
        <p:spPr>
          <a:xfrm>
            <a:off x="4965431" y="2438400"/>
            <a:ext cx="6586489" cy="378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nl-BE" dirty="0">
                <a:latin typeface="Consolas" panose="020B0609020204030204" pitchFamily="49" charset="0"/>
              </a:rPr>
              <a:t>Verbinden met </a:t>
            </a:r>
            <a:r>
              <a:rPr lang="nl-BE" dirty="0" err="1">
                <a:latin typeface="Consolas" panose="020B0609020204030204" pitchFamily="49" charset="0"/>
              </a:rPr>
              <a:t>WiFi</a:t>
            </a:r>
            <a:endParaRPr dirty="0">
              <a:latin typeface="Consolas" panose="020B0609020204030204" pitchFamily="49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nl-BE" dirty="0">
                <a:latin typeface="Consolas" panose="020B0609020204030204" pitchFamily="49" charset="0"/>
              </a:rPr>
              <a:t>Sensoren uitlezen</a:t>
            </a:r>
            <a:endParaRPr dirty="0">
              <a:latin typeface="Consolas" panose="020B0609020204030204" pitchFamily="49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nl-BE" dirty="0">
                <a:latin typeface="Consolas" panose="020B0609020204030204" pitchFamily="49" charset="0"/>
              </a:rPr>
              <a:t>Sturen naar database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nl-BE" dirty="0">
                <a:latin typeface="Consolas" panose="020B0609020204030204" pitchFamily="49" charset="0"/>
              </a:rPr>
              <a:t>Data records aanmaken</a:t>
            </a:r>
            <a:endParaRPr dirty="0">
              <a:latin typeface="Consolas" panose="020B0609020204030204" pitchFamily="49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nl-BE" dirty="0">
                <a:latin typeface="Consolas" panose="020B0609020204030204" pitchFamily="49" charset="0"/>
              </a:rPr>
              <a:t>Sturen naar </a:t>
            </a:r>
            <a:r>
              <a:rPr lang="nl-BE" dirty="0" err="1">
                <a:latin typeface="Consolas" panose="020B0609020204030204" pitchFamily="49" charset="0"/>
              </a:rPr>
              <a:t>Rpi</a:t>
            </a:r>
            <a:r>
              <a:rPr lang="nl-BE" dirty="0">
                <a:latin typeface="Consolas" panose="020B0609020204030204" pitchFamily="49" charset="0"/>
              </a:rPr>
              <a:t> via MQTT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nl-BE" dirty="0">
                <a:latin typeface="Consolas" panose="020B0609020204030204" pitchFamily="49" charset="0"/>
              </a:rPr>
              <a:t>Publiceren naar Node-Red</a:t>
            </a:r>
            <a:endParaRPr dirty="0">
              <a:latin typeface="Consolas" panose="020B06090202040302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pic>
        <p:nvPicPr>
          <p:cNvPr id="234" name="Google Shape;234;p10" descr="Computerscript op een scherm"/>
          <p:cNvPicPr preferRelativeResize="0"/>
          <p:nvPr/>
        </p:nvPicPr>
        <p:blipFill rotWithShape="1">
          <a:blip r:embed="rId3">
            <a:alphaModFix/>
          </a:blip>
          <a:srcRect l="7553" r="47326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10"/>
          <p:cNvCxnSpPr/>
          <p:nvPr/>
        </p:nvCxnSpPr>
        <p:spPr>
          <a:xfrm>
            <a:off x="5080934" y="2115117"/>
            <a:ext cx="6309360" cy="0"/>
          </a:xfrm>
          <a:prstGeom prst="straightConnector1">
            <a:avLst/>
          </a:prstGeom>
          <a:noFill/>
          <a:ln w="19050" cap="flat" cmpd="sng">
            <a:solidFill>
              <a:srgbClr val="04D3EE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bd77c3e86b_0_17"/>
          <p:cNvSpPr txBox="1">
            <a:spLocks noGrp="1"/>
          </p:cNvSpPr>
          <p:nvPr>
            <p:ph type="title"/>
          </p:nvPr>
        </p:nvSpPr>
        <p:spPr>
          <a:xfrm>
            <a:off x="596650" y="2109825"/>
            <a:ext cx="47313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>
                <a:latin typeface="Consolas" panose="020B0609020204030204" pitchFamily="49" charset="0"/>
              </a:rPr>
              <a:t>Verbinden met </a:t>
            </a:r>
            <a:r>
              <a:rPr lang="nl-BE" dirty="0" err="1">
                <a:latin typeface="Consolas" panose="020B0609020204030204" pitchFamily="49" charset="0"/>
              </a:rPr>
              <a:t>WiFi</a:t>
            </a:r>
            <a:endParaRPr dirty="0">
              <a:latin typeface="Consolas" panose="020B0609020204030204" pitchFamily="49" charset="0"/>
            </a:endParaRPr>
          </a:p>
        </p:txBody>
      </p:sp>
      <p:sp>
        <p:nvSpPr>
          <p:cNvPr id="241" name="Google Shape;241;g1bd77c3e86b_0_17"/>
          <p:cNvSpPr txBox="1">
            <a:spLocks noGrp="1"/>
          </p:cNvSpPr>
          <p:nvPr>
            <p:ph type="body" idx="1"/>
          </p:nvPr>
        </p:nvSpPr>
        <p:spPr>
          <a:xfrm>
            <a:off x="771100" y="5731050"/>
            <a:ext cx="4382400" cy="885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2" name="Google Shape;242;g1bd77c3e86b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9600" y="0"/>
            <a:ext cx="6622399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bd77c3e86b_0_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>
                <a:latin typeface="Consolas" panose="020B0609020204030204" pitchFamily="49" charset="0"/>
              </a:rPr>
              <a:t>Sensoren uitlezen</a:t>
            </a:r>
            <a:endParaRPr dirty="0">
              <a:latin typeface="Consolas" panose="020B0609020204030204" pitchFamily="49" charset="0"/>
            </a:endParaRPr>
          </a:p>
        </p:txBody>
      </p:sp>
      <p:sp>
        <p:nvSpPr>
          <p:cNvPr id="248" name="Google Shape;248;g1bd77c3e86b_0_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9" name="Google Shape;249;g1bd77c3e86b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0850" y="944689"/>
            <a:ext cx="12192000" cy="6328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bd77c3e86b_0_27"/>
          <p:cNvSpPr txBox="1">
            <a:spLocks noGrp="1"/>
          </p:cNvSpPr>
          <p:nvPr>
            <p:ph type="title"/>
          </p:nvPr>
        </p:nvSpPr>
        <p:spPr>
          <a:xfrm>
            <a:off x="158425" y="1059975"/>
            <a:ext cx="4735800" cy="3224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>
                <a:latin typeface="Consolas" panose="020B0609020204030204" pitchFamily="49" charset="0"/>
              </a:rPr>
              <a:t>Sturen naar database</a:t>
            </a:r>
            <a:endParaRPr dirty="0">
              <a:latin typeface="Consolas" panose="020B0609020204030204" pitchFamily="49" charset="0"/>
            </a:endParaRPr>
          </a:p>
        </p:txBody>
      </p:sp>
      <p:sp>
        <p:nvSpPr>
          <p:cNvPr id="255" name="Google Shape;255;g1bd77c3e86b_0_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56" name="Google Shape;256;g1bd77c3e86b_0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8377" y="-652075"/>
            <a:ext cx="8733926" cy="8038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99612C-BBEF-1297-2089-FAED6C76A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806" y="2646412"/>
            <a:ext cx="4004035" cy="1325563"/>
          </a:xfrm>
        </p:spPr>
        <p:txBody>
          <a:bodyPr/>
          <a:lstStyle/>
          <a:p>
            <a:r>
              <a:rPr lang="nl-BE" dirty="0">
                <a:latin typeface="Consolas" panose="020B0609020204030204" pitchFamily="49" charset="0"/>
              </a:rPr>
              <a:t>Data records aanmaken</a:t>
            </a: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0ECAA937-0C92-14FC-C996-E310E4C59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913" y="-449997"/>
            <a:ext cx="6110537" cy="789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39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bd77c3e86b_0_32"/>
          <p:cNvSpPr txBox="1">
            <a:spLocks noGrp="1"/>
          </p:cNvSpPr>
          <p:nvPr>
            <p:ph type="title"/>
          </p:nvPr>
        </p:nvSpPr>
        <p:spPr>
          <a:xfrm>
            <a:off x="498835" y="2103300"/>
            <a:ext cx="44034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>
                <a:latin typeface="Consolas" panose="020B0609020204030204" pitchFamily="49" charset="0"/>
              </a:rPr>
              <a:t>Sturen naar </a:t>
            </a:r>
            <a:r>
              <a:rPr lang="nl-BE" dirty="0" err="1">
                <a:latin typeface="Consolas" panose="020B0609020204030204" pitchFamily="49" charset="0"/>
              </a:rPr>
              <a:t>Raspberry</a:t>
            </a:r>
            <a:r>
              <a:rPr lang="nl-BE" dirty="0">
                <a:latin typeface="Consolas" panose="020B0609020204030204" pitchFamily="49" charset="0"/>
              </a:rPr>
              <a:t> Pi</a:t>
            </a:r>
            <a:endParaRPr dirty="0">
              <a:latin typeface="Consolas" panose="020B0609020204030204" pitchFamily="49" charset="0"/>
            </a:endParaRPr>
          </a:p>
        </p:txBody>
      </p:sp>
      <p:pic>
        <p:nvPicPr>
          <p:cNvPr id="263" name="Google Shape;263;g1bd77c3e86b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5292" y="-181250"/>
            <a:ext cx="7781263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bd77c3e86b_2_14"/>
          <p:cNvSpPr txBox="1">
            <a:spLocks noGrp="1"/>
          </p:cNvSpPr>
          <p:nvPr>
            <p:ph type="title"/>
          </p:nvPr>
        </p:nvSpPr>
        <p:spPr>
          <a:xfrm>
            <a:off x="838200" y="-17867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Publiceren naar Node-Red</a:t>
            </a:r>
            <a:endParaRPr/>
          </a:p>
        </p:txBody>
      </p:sp>
      <p:sp>
        <p:nvSpPr>
          <p:cNvPr id="269" name="Google Shape;269;g1bd77c3e86b_2_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0" name="Google Shape;270;g1bd77c3e86b_2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8653" y="468275"/>
            <a:ext cx="875089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3">
            <a:alphaModFix amt="35000"/>
          </a:blip>
          <a:srcRect l="26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nl-BE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Inhoudstafel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8" name="Google Shape;108;p2"/>
          <p:cNvGrpSpPr/>
          <p:nvPr/>
        </p:nvGrpSpPr>
        <p:grpSpPr>
          <a:xfrm>
            <a:off x="838200" y="1865312"/>
            <a:ext cx="10515600" cy="4271963"/>
            <a:chOff x="0" y="39687"/>
            <a:chExt cx="10515600" cy="4271963"/>
          </a:xfrm>
        </p:grpSpPr>
        <p:sp>
          <p:nvSpPr>
            <p:cNvPr id="109" name="Google Shape;109;p2"/>
            <p:cNvSpPr/>
            <p:nvPr/>
          </p:nvSpPr>
          <p:spPr>
            <a:xfrm>
              <a:off x="0" y="39687"/>
              <a:ext cx="3286125" cy="1971675"/>
            </a:xfrm>
            <a:prstGeom prst="rect">
              <a:avLst/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 txBox="1"/>
            <p:nvPr/>
          </p:nvSpPr>
          <p:spPr>
            <a:xfrm>
              <a:off x="0" y="39687"/>
              <a:ext cx="3286125" cy="1971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Calibri"/>
                <a:buNone/>
              </a:pPr>
              <a:r>
                <a:rPr lang="nl-BE" sz="4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Opgave</a:t>
              </a:r>
              <a:endParaRPr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614737" y="39687"/>
              <a:ext cx="3286125" cy="1971675"/>
            </a:xfrm>
            <a:prstGeom prst="rect">
              <a:avLst/>
            </a:prstGeom>
            <a:gradFill>
              <a:gsLst>
                <a:gs pos="0">
                  <a:srgbClr val="6AC7D3"/>
                </a:gs>
                <a:gs pos="50000">
                  <a:srgbClr val="4CC5D3"/>
                </a:gs>
                <a:gs pos="100000">
                  <a:srgbClr val="3BB3C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 txBox="1"/>
            <p:nvPr/>
          </p:nvSpPr>
          <p:spPr>
            <a:xfrm>
              <a:off x="3614737" y="39687"/>
              <a:ext cx="3286125" cy="1971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Calibri"/>
                <a:buNone/>
              </a:pPr>
              <a:r>
                <a:rPr lang="nl-BE" sz="4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Doelstelling</a:t>
              </a:r>
              <a:endParaRPr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229475" y="39687"/>
              <a:ext cx="3286125" cy="1971675"/>
            </a:xfrm>
            <a:prstGeom prst="rect">
              <a:avLst/>
            </a:prstGeom>
            <a:gradFill>
              <a:gsLst>
                <a:gs pos="0">
                  <a:srgbClr val="66CDAE"/>
                </a:gs>
                <a:gs pos="50000">
                  <a:srgbClr val="47CCA7"/>
                </a:gs>
                <a:gs pos="100000">
                  <a:srgbClr val="37BB9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 txBox="1"/>
            <p:nvPr/>
          </p:nvSpPr>
          <p:spPr>
            <a:xfrm>
              <a:off x="7229475" y="39687"/>
              <a:ext cx="3286125" cy="1971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Calibri"/>
                <a:buNone/>
              </a:pPr>
              <a:r>
                <a:rPr lang="nl-BE" sz="4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Planning</a:t>
              </a:r>
              <a:endParaRPr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0" y="2339975"/>
              <a:ext cx="3286125" cy="1971675"/>
            </a:xfrm>
            <a:prstGeom prst="rect">
              <a:avLst/>
            </a:prstGeom>
            <a:gradFill>
              <a:gsLst>
                <a:gs pos="0">
                  <a:srgbClr val="62C683"/>
                </a:gs>
                <a:gs pos="50000">
                  <a:srgbClr val="43C470"/>
                </a:gs>
                <a:gs pos="100000">
                  <a:srgbClr val="33B56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 txBox="1"/>
            <p:nvPr/>
          </p:nvSpPr>
          <p:spPr>
            <a:xfrm>
              <a:off x="0" y="2339975"/>
              <a:ext cx="3286125" cy="1971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Calibri"/>
                <a:buNone/>
              </a:pPr>
              <a:r>
                <a:rPr lang="nl-BE" sz="4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Componenten</a:t>
              </a:r>
              <a:endParaRPr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614737" y="2339975"/>
              <a:ext cx="3286125" cy="1971675"/>
            </a:xfrm>
            <a:prstGeom prst="rect">
              <a:avLst/>
            </a:prstGeom>
            <a:gradFill>
              <a:gsLst>
                <a:gs pos="0">
                  <a:srgbClr val="61C05F"/>
                </a:gs>
                <a:gs pos="50000">
                  <a:srgbClr val="43BD3E"/>
                </a:gs>
                <a:gs pos="100000">
                  <a:srgbClr val="36AC3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 txBox="1"/>
            <p:nvPr/>
          </p:nvSpPr>
          <p:spPr>
            <a:xfrm>
              <a:off x="3614737" y="2339975"/>
              <a:ext cx="3286125" cy="1971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Calibri"/>
                <a:buNone/>
              </a:pPr>
              <a:r>
                <a:rPr lang="nl-BE" sz="4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Uitwerking</a:t>
              </a:r>
              <a:endParaRPr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7229475" y="2339975"/>
              <a:ext cx="3286125" cy="1971675"/>
            </a:xfrm>
            <a:prstGeom prst="rect">
              <a:avLst/>
            </a:prstGeom>
            <a:gradFill>
              <a:gsLst>
                <a:gs pos="0">
                  <a:srgbClr val="7EB55F"/>
                </a:gs>
                <a:gs pos="50000">
                  <a:srgbClr val="6EB03F"/>
                </a:gs>
                <a:gs pos="100000">
                  <a:srgbClr val="5F9F3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 txBox="1"/>
            <p:nvPr/>
          </p:nvSpPr>
          <p:spPr>
            <a:xfrm>
              <a:off x="7229475" y="2339975"/>
              <a:ext cx="3286125" cy="1971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Calibri"/>
                <a:buNone/>
              </a:pPr>
              <a:r>
                <a:rPr lang="nl-BE" sz="4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Conclusie</a:t>
              </a:r>
              <a:endParaRPr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bd77c3e86b_0_37"/>
          <p:cNvSpPr txBox="1">
            <a:spLocks noGrp="1"/>
          </p:cNvSpPr>
          <p:nvPr>
            <p:ph type="title"/>
          </p:nvPr>
        </p:nvSpPr>
        <p:spPr>
          <a:xfrm>
            <a:off x="838200" y="-1170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Live demo</a:t>
            </a:r>
            <a:endParaRPr/>
          </a:p>
        </p:txBody>
      </p:sp>
      <p:sp>
        <p:nvSpPr>
          <p:cNvPr id="276" name="Google Shape;276;g1bd77c3e86b_0_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7" name="Google Shape;277;g1bd77c3e86b_0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63" y="874249"/>
            <a:ext cx="10710274" cy="530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D7F4BFB-08BA-8FDF-D515-760051583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wrap="square" anchor="b">
            <a:normAutofit/>
          </a:bodyPr>
          <a:lstStyle/>
          <a:p>
            <a:r>
              <a:rPr lang="nl-BE" dirty="0"/>
              <a:t>Zijn er nog vragen?</a:t>
            </a:r>
          </a:p>
        </p:txBody>
      </p:sp>
      <p:sp>
        <p:nvSpPr>
          <p:cNvPr id="288" name="Subtitle 2">
            <a:extLst>
              <a:ext uri="{FF2B5EF4-FFF2-40B4-BE49-F238E27FC236}">
                <a16:creationId xmlns:a16="http://schemas.microsoft.com/office/drawing/2014/main" id="{53114AA1-7DA0-6BD8-4DD2-ED290EDEA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BE"/>
              <a:t>Opgave</a:t>
            </a:r>
            <a:endParaRPr/>
          </a:p>
        </p:txBody>
      </p:sp>
      <p:sp>
        <p:nvSpPr>
          <p:cNvPr id="126" name="Google Shape;126;p3"/>
          <p:cNvSpPr txBox="1">
            <a:spLocks noGrp="1"/>
          </p:cNvSpPr>
          <p:nvPr>
            <p:ph type="body" idx="1"/>
          </p:nvPr>
        </p:nvSpPr>
        <p:spPr>
          <a:xfrm>
            <a:off x="4965431" y="2438400"/>
            <a:ext cx="6586489" cy="378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nl-BE" sz="2000" dirty="0"/>
              <a:t>Een slim huis met slimme sensoren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nl-BE" sz="2000" dirty="0"/>
              <a:t>	• Data opslaan in database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nl-BE" sz="2000" dirty="0"/>
              <a:t>	• Data visualiseren in node-red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nl-BE" sz="2000" dirty="0"/>
              <a:t>Een slim zonnepaneel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nl-BE" sz="2000" dirty="0"/>
              <a:t>	• Simuleren opwek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pic>
        <p:nvPicPr>
          <p:cNvPr id="127" name="Google Shape;127;p3" descr="What is a smart home?"/>
          <p:cNvPicPr preferRelativeResize="0"/>
          <p:nvPr/>
        </p:nvPicPr>
        <p:blipFill rotWithShape="1">
          <a:blip r:embed="rId3">
            <a:alphaModFix/>
          </a:blip>
          <a:srcRect l="23971" r="25334"/>
          <a:stretch/>
        </p:blipFill>
        <p:spPr>
          <a:xfrm>
            <a:off x="200045" y="180985"/>
            <a:ext cx="4635571" cy="68579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" name="Google Shape;128;p3"/>
          <p:cNvCxnSpPr/>
          <p:nvPr/>
        </p:nvCxnSpPr>
        <p:spPr>
          <a:xfrm>
            <a:off x="5080934" y="2115117"/>
            <a:ext cx="6309360" cy="0"/>
          </a:xfrm>
          <a:prstGeom prst="straightConnector1">
            <a:avLst/>
          </a:prstGeom>
          <a:noFill/>
          <a:ln w="19050" cap="flat" cmpd="sng">
            <a:solidFill>
              <a:srgbClr val="02BFC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/>
          <p:nvPr/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 txBox="1">
            <a:spLocks noGrp="1"/>
          </p:cNvSpPr>
          <p:nvPr>
            <p:ph type="title"/>
          </p:nvPr>
        </p:nvSpPr>
        <p:spPr>
          <a:xfrm>
            <a:off x="348792" y="620392"/>
            <a:ext cx="3984217" cy="5504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nl-BE" sz="6000" dirty="0">
                <a:solidFill>
                  <a:schemeClr val="lt1"/>
                </a:solidFill>
              </a:rPr>
              <a:t>Doelstelling</a:t>
            </a:r>
            <a:endParaRPr dirty="0"/>
          </a:p>
        </p:txBody>
      </p:sp>
      <p:grpSp>
        <p:nvGrpSpPr>
          <p:cNvPr id="135" name="Google Shape;135;p4"/>
          <p:cNvGrpSpPr/>
          <p:nvPr/>
        </p:nvGrpSpPr>
        <p:grpSpPr>
          <a:xfrm>
            <a:off x="5468389" y="622676"/>
            <a:ext cx="6263640" cy="5500118"/>
            <a:chOff x="0" y="2284"/>
            <a:chExt cx="6263640" cy="5500118"/>
          </a:xfrm>
        </p:grpSpPr>
        <p:sp>
          <p:nvSpPr>
            <p:cNvPr id="136" name="Google Shape;136;p4"/>
            <p:cNvSpPr/>
            <p:nvPr/>
          </p:nvSpPr>
          <p:spPr>
            <a:xfrm>
              <a:off x="0" y="2284"/>
              <a:ext cx="6263640" cy="1157919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350270" y="262816"/>
              <a:ext cx="636855" cy="63685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337397" y="2284"/>
              <a:ext cx="4926242" cy="1157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 txBox="1"/>
            <p:nvPr/>
          </p:nvSpPr>
          <p:spPr>
            <a:xfrm>
              <a:off x="1337397" y="2284"/>
              <a:ext cx="4926242" cy="1157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525" tIns="122525" rIns="122525" bIns="122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nl-BE"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Temperatuur, druk en CO2 uitlezen</a:t>
              </a:r>
              <a:endPara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0" y="1449684"/>
              <a:ext cx="6263640" cy="1157919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350270" y="1710216"/>
              <a:ext cx="636855" cy="63685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1337397" y="1449684"/>
              <a:ext cx="4926242" cy="1157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 txBox="1"/>
            <p:nvPr/>
          </p:nvSpPr>
          <p:spPr>
            <a:xfrm>
              <a:off x="1337397" y="1449684"/>
              <a:ext cx="4926242" cy="1157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525" tIns="122525" rIns="122525" bIns="122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nl-BE"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Licht van zonnepaneel meten</a:t>
              </a:r>
              <a:endPara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0" y="2897083"/>
              <a:ext cx="6263640" cy="1157919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350270" y="3157615"/>
              <a:ext cx="636855" cy="636855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1337397" y="2897083"/>
              <a:ext cx="4926242" cy="1157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 txBox="1"/>
            <p:nvPr/>
          </p:nvSpPr>
          <p:spPr>
            <a:xfrm>
              <a:off x="1337397" y="2897083"/>
              <a:ext cx="4926242" cy="1157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525" tIns="122525" rIns="122525" bIns="122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nl-BE"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 opslaan</a:t>
              </a:r>
              <a:endPara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0" y="4344483"/>
              <a:ext cx="6263640" cy="1157919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350270" y="4605015"/>
              <a:ext cx="636855" cy="636855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1337397" y="4344483"/>
              <a:ext cx="4926242" cy="1157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 txBox="1"/>
            <p:nvPr/>
          </p:nvSpPr>
          <p:spPr>
            <a:xfrm>
              <a:off x="1337397" y="4344483"/>
              <a:ext cx="4926242" cy="1157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525" tIns="122525" rIns="122525" bIns="122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nl-BE"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 visualiseren</a:t>
              </a:r>
              <a:endPara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"/>
          <p:cNvSpPr/>
          <p:nvPr/>
        </p:nvSpPr>
        <p:spPr>
          <a:xfrm rot="10800000" flipH="1">
            <a:off x="-1" y="-1"/>
            <a:ext cx="4403709" cy="6858001"/>
          </a:xfrm>
          <a:custGeom>
            <a:avLst/>
            <a:gdLst/>
            <a:ahLst/>
            <a:cxnLst/>
            <a:rect l="l" t="t" r="r" b="b"/>
            <a:pathLst>
              <a:path w="4403709" h="6858001" extrusionOk="0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solidFill>
            <a:srgbClr val="4141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7" name="Google Shape;157;p5"/>
          <p:cNvGrpSpPr/>
          <p:nvPr/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58" name="Google Shape;158;p5"/>
            <p:cNvSpPr/>
            <p:nvPr/>
          </p:nvSpPr>
          <p:spPr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l" t="t" r="r" b="b"/>
              <a:pathLst>
                <a:path w="707" h="3357" extrusionOk="0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9" name="Google Shape;159;p5"/>
            <p:cNvSpPr/>
            <p:nvPr/>
          </p:nvSpPr>
          <p:spPr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l" t="t" r="r" b="b"/>
              <a:pathLst>
                <a:path w="704" h="3324" extrusionOk="0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60" name="Google Shape;160;p5"/>
            <p:cNvSpPr/>
            <p:nvPr/>
          </p:nvSpPr>
          <p:spPr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l" t="t" r="r" b="b"/>
              <a:pathLst>
                <a:path w="774" h="1020" extrusionOk="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1" name="Google Shape;161;p5"/>
            <p:cNvSpPr/>
            <p:nvPr/>
          </p:nvSpPr>
          <p:spPr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l" t="t" r="r" b="b"/>
              <a:pathLst>
                <a:path w="942" h="987" extrusionOk="0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864"/>
            </a:solidFill>
            <a:ln>
              <a:noFill/>
            </a:ln>
          </p:spPr>
        </p:sp>
        <p:sp>
          <p:nvSpPr>
            <p:cNvPr id="162" name="Google Shape;162;p5"/>
            <p:cNvSpPr/>
            <p:nvPr/>
          </p:nvSpPr>
          <p:spPr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l" t="t" r="r" b="b"/>
              <a:pathLst>
                <a:path w="1342" h="990" extrusionOk="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F5496"/>
            </a:solidFill>
            <a:ln>
              <a:noFill/>
            </a:ln>
          </p:spPr>
        </p:sp>
        <p:sp>
          <p:nvSpPr>
            <p:cNvPr id="163" name="Google Shape;163;p5"/>
            <p:cNvSpPr/>
            <p:nvPr/>
          </p:nvSpPr>
          <p:spPr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l" t="t" r="r" b="b"/>
              <a:pathLst>
                <a:path w="1068" h="1020" extrusionOk="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164" name="Google Shape;164;p5"/>
          <p:cNvSpPr txBox="1"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nl-BE" sz="4000">
                <a:solidFill>
                  <a:srgbClr val="FFFFFF"/>
                </a:solidFill>
              </a:rPr>
              <a:t>Planning</a:t>
            </a:r>
            <a:endParaRPr/>
          </a:p>
        </p:txBody>
      </p:sp>
      <p:graphicFrame>
        <p:nvGraphicFramePr>
          <p:cNvPr id="165" name="Google Shape;165;p5"/>
          <p:cNvGraphicFramePr/>
          <p:nvPr/>
        </p:nvGraphicFramePr>
        <p:xfrm>
          <a:off x="4938730" y="239697"/>
          <a:ext cx="6718250" cy="6285300"/>
        </p:xfrm>
        <a:graphic>
          <a:graphicData uri="http://schemas.openxmlformats.org/drawingml/2006/table">
            <a:tbl>
              <a:tblPr firstRow="1" bandRow="1">
                <a:noFill/>
                <a:tableStyleId>{F4B306F0-060A-4899-A413-61A963EFFB29}</a:tableStyleId>
              </a:tblPr>
              <a:tblGrid>
                <a:gridCol w="120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900" u="none" strike="noStrike" cap="none"/>
                        <a:t>Datum</a:t>
                      </a:r>
                      <a:endParaRPr sz="1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900" u="none" strike="noStrike" cap="none"/>
                        <a:t>Taak</a:t>
                      </a:r>
                      <a:endParaRPr sz="1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900" b="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21/sep</a:t>
                      </a:r>
                      <a:endParaRPr sz="1900" b="0" i="0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900" b="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Brainstorm project en esp32 ontdekken</a:t>
                      </a:r>
                      <a:endParaRPr sz="1900" b="0" i="0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900" b="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28/sep</a:t>
                      </a:r>
                      <a:endParaRPr sz="1900" b="0" i="0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900" b="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Extra sensoren opzoeken en taken verdelen</a:t>
                      </a:r>
                      <a:endParaRPr sz="1900" b="0" i="0" u="none" strike="noStrike" cap="none" dirty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1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900" b="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5/okt</a:t>
                      </a:r>
                      <a:endParaRPr sz="1900" b="0" i="0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900" b="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Verbinding met database en data versturen</a:t>
                      </a:r>
                      <a:endParaRPr sz="1900" b="0" i="0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900" b="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12/okt</a:t>
                      </a:r>
                      <a:endParaRPr sz="1900" b="0" i="0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900" b="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BMP280 uitlezen</a:t>
                      </a:r>
                      <a:endParaRPr sz="1900" b="0" i="0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900" b="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19/okt</a:t>
                      </a:r>
                      <a:endParaRPr sz="1900" b="0" i="0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900" b="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gas sensor aansturen</a:t>
                      </a:r>
                      <a:endParaRPr sz="1900" b="0" i="0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900" b="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26/okt</a:t>
                      </a:r>
                      <a:endParaRPr sz="1900" b="0" i="0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900" b="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raspberry pi configureren </a:t>
                      </a:r>
                      <a:endParaRPr sz="1900" b="0" i="0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900" b="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16/nov</a:t>
                      </a:r>
                      <a:endParaRPr sz="1900" b="0" i="0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900" b="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node-red installeren</a:t>
                      </a:r>
                      <a:endParaRPr sz="1900" b="0" i="0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900" b="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23/nov</a:t>
                      </a:r>
                      <a:endParaRPr sz="1900" b="0" i="0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900" b="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node-red dashboard maken</a:t>
                      </a:r>
                      <a:endParaRPr sz="1900" b="0" i="0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900" b="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30/nov</a:t>
                      </a:r>
                      <a:endParaRPr sz="1900" b="0" i="0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900" b="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gas sensor kalibreren</a:t>
                      </a:r>
                      <a:endParaRPr sz="1900" b="0" i="0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21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900" b="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7/dec</a:t>
                      </a:r>
                      <a:endParaRPr sz="1900" b="0" i="0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900" b="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Code samenvoegen en starten met powerpoint</a:t>
                      </a:r>
                      <a:endParaRPr sz="1900" b="0" i="0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900" b="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14/dec</a:t>
                      </a:r>
                      <a:endParaRPr sz="1900" b="0" i="0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900" b="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Powerpoint maken</a:t>
                      </a:r>
                      <a:endParaRPr sz="1900" b="0" i="0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0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900" b="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21/dec</a:t>
                      </a:r>
                      <a:endParaRPr sz="1900" b="0" i="0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900" b="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Eindpresentatie</a:t>
                      </a:r>
                      <a:endParaRPr sz="1900" b="0" i="0" u="none" strike="noStrike" cap="none" dirty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bd77c3e86b_0_0"/>
          <p:cNvSpPr txBox="1">
            <a:spLocks noGrp="1"/>
          </p:cNvSpPr>
          <p:nvPr>
            <p:ph type="title"/>
          </p:nvPr>
        </p:nvSpPr>
        <p:spPr>
          <a:xfrm>
            <a:off x="691898" y="89022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Componenten</a:t>
            </a:r>
            <a:endParaRPr dirty="0"/>
          </a:p>
        </p:txBody>
      </p:sp>
      <p:sp>
        <p:nvSpPr>
          <p:cNvPr id="171" name="Google Shape;171;g1bd77c3e86b_0_0"/>
          <p:cNvSpPr txBox="1">
            <a:spLocks noGrp="1"/>
          </p:cNvSpPr>
          <p:nvPr>
            <p:ph type="body" idx="1"/>
          </p:nvPr>
        </p:nvSpPr>
        <p:spPr>
          <a:xfrm>
            <a:off x="797225" y="1024940"/>
            <a:ext cx="6913800" cy="480812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l-BE" dirty="0"/>
              <a:t>Sensoren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l-BE" dirty="0"/>
              <a:t>BMP280    MQ135    Zonnepaneel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l-BE" dirty="0"/>
              <a:t>	</a:t>
            </a:r>
            <a:endParaRPr dirty="0"/>
          </a:p>
        </p:txBody>
      </p:sp>
      <p:pic>
        <p:nvPicPr>
          <p:cNvPr id="2" name="Google Shape;178;p6">
            <a:extLst>
              <a:ext uri="{FF2B5EF4-FFF2-40B4-BE49-F238E27FC236}">
                <a16:creationId xmlns:a16="http://schemas.microsoft.com/office/drawing/2014/main" id="{02709265-7139-8634-B6A0-6C32A9B7971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6200000">
            <a:off x="387664" y="2807560"/>
            <a:ext cx="2170888" cy="16687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71;g1bd77c3e86b_0_0">
            <a:extLst>
              <a:ext uri="{FF2B5EF4-FFF2-40B4-BE49-F238E27FC236}">
                <a16:creationId xmlns:a16="http://schemas.microsoft.com/office/drawing/2014/main" id="{FA5B4231-14A1-FB43-3B62-28BE87AD519D}"/>
              </a:ext>
            </a:extLst>
          </p:cNvPr>
          <p:cNvSpPr txBox="1">
            <a:spLocks/>
          </p:cNvSpPr>
          <p:nvPr/>
        </p:nvSpPr>
        <p:spPr>
          <a:xfrm>
            <a:off x="6328786" y="1481860"/>
            <a:ext cx="6913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457200">
              <a:buFont typeface="Arial"/>
              <a:buNone/>
            </a:pPr>
            <a:r>
              <a:rPr lang="nl-BE" dirty="0"/>
              <a:t>ESP32 		</a:t>
            </a:r>
            <a:r>
              <a:rPr lang="nl-BE" dirty="0" err="1"/>
              <a:t>Raspberry</a:t>
            </a:r>
            <a:r>
              <a:rPr lang="nl-BE" dirty="0"/>
              <a:t> Pi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F554BDA2-0E0E-1616-331F-206E014101F4}"/>
              </a:ext>
            </a:extLst>
          </p:cNvPr>
          <p:cNvCxnSpPr>
            <a:cxnSpLocks/>
          </p:cNvCxnSpPr>
          <p:nvPr/>
        </p:nvCxnSpPr>
        <p:spPr>
          <a:xfrm>
            <a:off x="5949698" y="1186774"/>
            <a:ext cx="0" cy="48601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oogle Shape;210;g1bd77c3e86b_0_10">
            <a:extLst>
              <a:ext uri="{FF2B5EF4-FFF2-40B4-BE49-F238E27FC236}">
                <a16:creationId xmlns:a16="http://schemas.microsoft.com/office/drawing/2014/main" id="{485EA30F-4C57-2EB2-F887-9D1270D67AE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2046" t="30206" r="46164" b="27194"/>
          <a:stretch/>
        </p:blipFill>
        <p:spPr>
          <a:xfrm>
            <a:off x="2548647" y="2918849"/>
            <a:ext cx="824814" cy="1539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92;p8" descr="Seeed Studio Zonnepaneel - 5.5V 100mA - 55x70mm - met JST-PH Compatible  Connector - SEEED-313070004">
            <a:extLst>
              <a:ext uri="{FF2B5EF4-FFF2-40B4-BE49-F238E27FC236}">
                <a16:creationId xmlns:a16="http://schemas.microsoft.com/office/drawing/2014/main" id="{37E2927E-0F81-691A-9B62-4C6B67D496B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0412" t="22934" r="5718" b="23258"/>
          <a:stretch/>
        </p:blipFill>
        <p:spPr>
          <a:xfrm rot="16200000">
            <a:off x="3048751" y="2928732"/>
            <a:ext cx="3225656" cy="20694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BE32052C-6270-3055-2DB8-118AAB89E936}"/>
              </a:ext>
            </a:extLst>
          </p:cNvPr>
          <p:cNvCxnSpPr>
            <a:cxnSpLocks/>
          </p:cNvCxnSpPr>
          <p:nvPr/>
        </p:nvCxnSpPr>
        <p:spPr>
          <a:xfrm>
            <a:off x="8679928" y="1186774"/>
            <a:ext cx="0" cy="48601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ESP32-DevKitC Part - fritzing forum">
            <a:extLst>
              <a:ext uri="{FF2B5EF4-FFF2-40B4-BE49-F238E27FC236}">
                <a16:creationId xmlns:a16="http://schemas.microsoft.com/office/drawing/2014/main" id="{B21D918A-1C7D-2210-D1C1-F1A4D70AD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28100" y="3112850"/>
            <a:ext cx="2698303" cy="140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E04FF505-7E40-DCE4-94D8-D8340177052C}"/>
              </a:ext>
            </a:extLst>
          </p:cNvPr>
          <p:cNvCxnSpPr>
            <a:cxnSpLocks/>
          </p:cNvCxnSpPr>
          <p:nvPr/>
        </p:nvCxnSpPr>
        <p:spPr>
          <a:xfrm>
            <a:off x="638722" y="1605064"/>
            <a:ext cx="113262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oogle Shape;171;g1bd77c3e86b_0_0">
            <a:extLst>
              <a:ext uri="{FF2B5EF4-FFF2-40B4-BE49-F238E27FC236}">
                <a16:creationId xmlns:a16="http://schemas.microsoft.com/office/drawing/2014/main" id="{CC6B96A5-818E-C3C6-3BB3-6B8E006ACE05}"/>
              </a:ext>
            </a:extLst>
          </p:cNvPr>
          <p:cNvSpPr txBox="1">
            <a:spLocks/>
          </p:cNvSpPr>
          <p:nvPr/>
        </p:nvSpPr>
        <p:spPr>
          <a:xfrm>
            <a:off x="6160871" y="1092601"/>
            <a:ext cx="2644961" cy="580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nl-BE" sz="11200" dirty="0"/>
              <a:t>Microcontroller</a:t>
            </a:r>
          </a:p>
          <a:p>
            <a:pPr marL="0" indent="0">
              <a:buFont typeface="Arial"/>
              <a:buNone/>
            </a:pPr>
            <a:r>
              <a:rPr lang="nl-BE" dirty="0"/>
              <a:t>	</a:t>
            </a:r>
          </a:p>
        </p:txBody>
      </p:sp>
      <p:sp>
        <p:nvSpPr>
          <p:cNvPr id="16" name="Google Shape;171;g1bd77c3e86b_0_0">
            <a:extLst>
              <a:ext uri="{FF2B5EF4-FFF2-40B4-BE49-F238E27FC236}">
                <a16:creationId xmlns:a16="http://schemas.microsoft.com/office/drawing/2014/main" id="{90D33A18-8DFE-B64D-BCDB-9E69751FFEB6}"/>
              </a:ext>
            </a:extLst>
          </p:cNvPr>
          <p:cNvSpPr txBox="1">
            <a:spLocks/>
          </p:cNvSpPr>
          <p:nvPr/>
        </p:nvSpPr>
        <p:spPr>
          <a:xfrm>
            <a:off x="9019304" y="1092601"/>
            <a:ext cx="2644961" cy="580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nl-BE" sz="11200" dirty="0"/>
              <a:t>Microprocessor</a:t>
            </a:r>
          </a:p>
          <a:p>
            <a:pPr marL="0" indent="0">
              <a:buFont typeface="Arial"/>
              <a:buNone/>
            </a:pPr>
            <a:r>
              <a:rPr lang="nl-BE" dirty="0"/>
              <a:t>	</a:t>
            </a:r>
          </a:p>
        </p:txBody>
      </p:sp>
      <p:pic>
        <p:nvPicPr>
          <p:cNvPr id="17" name="Google Shape;207;g1bd77c3e86b_0_10">
            <a:extLst>
              <a:ext uri="{FF2B5EF4-FFF2-40B4-BE49-F238E27FC236}">
                <a16:creationId xmlns:a16="http://schemas.microsoft.com/office/drawing/2014/main" id="{82EB49AF-1CCD-8BF1-CEC9-5C2565640324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6200000">
            <a:off x="8332641" y="2864477"/>
            <a:ext cx="4217226" cy="267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029ABD-BA58-49B9-2865-B6CADE7F2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99" y="-1603901"/>
            <a:ext cx="3802276" cy="5256371"/>
          </a:xfrm>
        </p:spPr>
        <p:txBody>
          <a:bodyPr>
            <a:normAutofit/>
          </a:bodyPr>
          <a:lstStyle/>
          <a:p>
            <a:r>
              <a:rPr lang="nl-BE" sz="4800" dirty="0">
                <a:solidFill>
                  <a:schemeClr val="tx1"/>
                </a:solidFill>
              </a:rPr>
              <a:t>Temperatuur en druksensor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FFEC35B6-A882-9AFD-0395-E98107F3CA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13597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Google Shape;178;p6">
            <a:extLst>
              <a:ext uri="{FF2B5EF4-FFF2-40B4-BE49-F238E27FC236}">
                <a16:creationId xmlns:a16="http://schemas.microsoft.com/office/drawing/2014/main" id="{CA5A37D1-745A-1E63-1392-687E3326CCB4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7799" y="1756936"/>
            <a:ext cx="2906872" cy="21761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el 5">
            <a:extLst>
              <a:ext uri="{FF2B5EF4-FFF2-40B4-BE49-F238E27FC236}">
                <a16:creationId xmlns:a16="http://schemas.microsoft.com/office/drawing/2014/main" id="{EC173787-60BD-20F5-CDE9-3C2F62BB0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890789"/>
              </p:ext>
            </p:extLst>
          </p:nvPr>
        </p:nvGraphicFramePr>
        <p:xfrm>
          <a:off x="436324" y="4213781"/>
          <a:ext cx="3599690" cy="1795805"/>
        </p:xfrm>
        <a:graphic>
          <a:graphicData uri="http://schemas.openxmlformats.org/drawingml/2006/table">
            <a:tbl>
              <a:tblPr firstRow="1" bandRow="1">
                <a:tableStyleId>{F4B306F0-060A-4899-A413-61A963EFFB29}</a:tableStyleId>
              </a:tblPr>
              <a:tblGrid>
                <a:gridCol w="1799845">
                  <a:extLst>
                    <a:ext uri="{9D8B030D-6E8A-4147-A177-3AD203B41FA5}">
                      <a16:colId xmlns:a16="http://schemas.microsoft.com/office/drawing/2014/main" val="524579041"/>
                    </a:ext>
                  </a:extLst>
                </a:gridCol>
                <a:gridCol w="1799845">
                  <a:extLst>
                    <a:ext uri="{9D8B030D-6E8A-4147-A177-3AD203B41FA5}">
                      <a16:colId xmlns:a16="http://schemas.microsoft.com/office/drawing/2014/main" val="2661728834"/>
                    </a:ext>
                  </a:extLst>
                </a:gridCol>
              </a:tblGrid>
              <a:tr h="359161">
                <a:tc>
                  <a:txBody>
                    <a:bodyPr/>
                    <a:lstStyle/>
                    <a:p>
                      <a:r>
                        <a:rPr lang="nl-BE" dirty="0"/>
                        <a:t>BMP280 (I2C)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ESP32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247738"/>
                  </a:ext>
                </a:extLst>
              </a:tr>
              <a:tr h="359161">
                <a:tc>
                  <a:txBody>
                    <a:bodyPr/>
                    <a:lstStyle/>
                    <a:p>
                      <a:r>
                        <a:rPr lang="nl-BE" dirty="0" err="1"/>
                        <a:t>Vcc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3,3V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04878"/>
                  </a:ext>
                </a:extLst>
              </a:tr>
              <a:tr h="359161">
                <a:tc>
                  <a:txBody>
                    <a:bodyPr/>
                    <a:lstStyle/>
                    <a:p>
                      <a:r>
                        <a:rPr lang="nl-BE" dirty="0"/>
                        <a:t>GND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GND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797499"/>
                  </a:ext>
                </a:extLst>
              </a:tr>
              <a:tr h="359161">
                <a:tc>
                  <a:txBody>
                    <a:bodyPr/>
                    <a:lstStyle/>
                    <a:p>
                      <a:r>
                        <a:rPr lang="nl-BE" dirty="0"/>
                        <a:t>SCK (Klok lijn)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D22 (I2C_SCL)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398798"/>
                  </a:ext>
                </a:extLst>
              </a:tr>
              <a:tr h="359161">
                <a:tc>
                  <a:txBody>
                    <a:bodyPr/>
                    <a:lstStyle/>
                    <a:p>
                      <a:r>
                        <a:rPr lang="nl-BE" dirty="0"/>
                        <a:t>SDI (Data lijn)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D21 (I2C_SDA)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088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925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029ABD-BA58-49B9-2865-B6CADE7F2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85" y="-1549243"/>
            <a:ext cx="3802276" cy="5256371"/>
          </a:xfrm>
        </p:spPr>
        <p:txBody>
          <a:bodyPr>
            <a:normAutofit/>
          </a:bodyPr>
          <a:lstStyle/>
          <a:p>
            <a:r>
              <a:rPr lang="nl-BE" sz="4800" dirty="0">
                <a:solidFill>
                  <a:schemeClr val="tx1"/>
                </a:solidFill>
              </a:rPr>
              <a:t>Gas sensor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FFEC35B6-A882-9AFD-0395-E98107F3CA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497836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abel 5">
            <a:extLst>
              <a:ext uri="{FF2B5EF4-FFF2-40B4-BE49-F238E27FC236}">
                <a16:creationId xmlns:a16="http://schemas.microsoft.com/office/drawing/2014/main" id="{EC173787-60BD-20F5-CDE9-3C2F62BB0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676520"/>
              </p:ext>
            </p:extLst>
          </p:nvPr>
        </p:nvGraphicFramePr>
        <p:xfrm>
          <a:off x="436324" y="4213781"/>
          <a:ext cx="3599690" cy="1436644"/>
        </p:xfrm>
        <a:graphic>
          <a:graphicData uri="http://schemas.openxmlformats.org/drawingml/2006/table">
            <a:tbl>
              <a:tblPr firstRow="1" bandRow="1">
                <a:tableStyleId>{F4B306F0-060A-4899-A413-61A963EFFB29}</a:tableStyleId>
              </a:tblPr>
              <a:tblGrid>
                <a:gridCol w="1799845">
                  <a:extLst>
                    <a:ext uri="{9D8B030D-6E8A-4147-A177-3AD203B41FA5}">
                      <a16:colId xmlns:a16="http://schemas.microsoft.com/office/drawing/2014/main" val="524579041"/>
                    </a:ext>
                  </a:extLst>
                </a:gridCol>
                <a:gridCol w="1799845">
                  <a:extLst>
                    <a:ext uri="{9D8B030D-6E8A-4147-A177-3AD203B41FA5}">
                      <a16:colId xmlns:a16="http://schemas.microsoft.com/office/drawing/2014/main" val="2661728834"/>
                    </a:ext>
                  </a:extLst>
                </a:gridCol>
              </a:tblGrid>
              <a:tr h="359161">
                <a:tc>
                  <a:txBody>
                    <a:bodyPr/>
                    <a:lstStyle/>
                    <a:p>
                      <a:r>
                        <a:rPr lang="nl-BE" dirty="0"/>
                        <a:t>MQ135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ESP32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247738"/>
                  </a:ext>
                </a:extLst>
              </a:tr>
              <a:tr h="359161">
                <a:tc>
                  <a:txBody>
                    <a:bodyPr/>
                    <a:lstStyle/>
                    <a:p>
                      <a:r>
                        <a:rPr lang="nl-BE" dirty="0" err="1"/>
                        <a:t>Vcc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5V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04878"/>
                  </a:ext>
                </a:extLst>
              </a:tr>
              <a:tr h="359161">
                <a:tc>
                  <a:txBody>
                    <a:bodyPr/>
                    <a:lstStyle/>
                    <a:p>
                      <a:r>
                        <a:rPr lang="nl-BE" dirty="0"/>
                        <a:t>GND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GND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797499"/>
                  </a:ext>
                </a:extLst>
              </a:tr>
              <a:tr h="359161">
                <a:tc>
                  <a:txBody>
                    <a:bodyPr/>
                    <a:lstStyle/>
                    <a:p>
                      <a:r>
                        <a:rPr lang="nl-BE" dirty="0"/>
                        <a:t>A0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GPIO39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398798"/>
                  </a:ext>
                </a:extLst>
              </a:tr>
            </a:tbl>
          </a:graphicData>
        </a:graphic>
      </p:graphicFrame>
      <p:pic>
        <p:nvPicPr>
          <p:cNvPr id="6" name="Google Shape;185;p7" descr="MQ-135 Gas Sensor - RobotShop">
            <a:extLst>
              <a:ext uri="{FF2B5EF4-FFF2-40B4-BE49-F238E27FC236}">
                <a16:creationId xmlns:a16="http://schemas.microsoft.com/office/drawing/2014/main" id="{F3C8BBFC-3290-A3A4-C026-6E45AFB5204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15872" t="28007" r="13793" b="22318"/>
          <a:stretch/>
        </p:blipFill>
        <p:spPr>
          <a:xfrm>
            <a:off x="808007" y="1689792"/>
            <a:ext cx="2856323" cy="2017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3824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029ABD-BA58-49B9-2865-B6CADE7F2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85" y="-1549243"/>
            <a:ext cx="3802276" cy="5256371"/>
          </a:xfrm>
        </p:spPr>
        <p:txBody>
          <a:bodyPr>
            <a:normAutofit/>
          </a:bodyPr>
          <a:lstStyle/>
          <a:p>
            <a:r>
              <a:rPr lang="nl-BE" sz="4800" dirty="0">
                <a:solidFill>
                  <a:schemeClr val="tx1"/>
                </a:solidFill>
              </a:rPr>
              <a:t>Zonnepaneel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FFEC35B6-A882-9AFD-0395-E98107F3CA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197712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abel 5">
            <a:extLst>
              <a:ext uri="{FF2B5EF4-FFF2-40B4-BE49-F238E27FC236}">
                <a16:creationId xmlns:a16="http://schemas.microsoft.com/office/drawing/2014/main" id="{EC173787-60BD-20F5-CDE9-3C2F62BB0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668755"/>
              </p:ext>
            </p:extLst>
          </p:nvPr>
        </p:nvGraphicFramePr>
        <p:xfrm>
          <a:off x="436324" y="4213781"/>
          <a:ext cx="3599690" cy="1077483"/>
        </p:xfrm>
        <a:graphic>
          <a:graphicData uri="http://schemas.openxmlformats.org/drawingml/2006/table">
            <a:tbl>
              <a:tblPr firstRow="1" bandRow="1">
                <a:tableStyleId>{F4B306F0-060A-4899-A413-61A963EFFB29}</a:tableStyleId>
              </a:tblPr>
              <a:tblGrid>
                <a:gridCol w="1799845">
                  <a:extLst>
                    <a:ext uri="{9D8B030D-6E8A-4147-A177-3AD203B41FA5}">
                      <a16:colId xmlns:a16="http://schemas.microsoft.com/office/drawing/2014/main" val="524579041"/>
                    </a:ext>
                  </a:extLst>
                </a:gridCol>
                <a:gridCol w="1799845">
                  <a:extLst>
                    <a:ext uri="{9D8B030D-6E8A-4147-A177-3AD203B41FA5}">
                      <a16:colId xmlns:a16="http://schemas.microsoft.com/office/drawing/2014/main" val="2661728834"/>
                    </a:ext>
                  </a:extLst>
                </a:gridCol>
              </a:tblGrid>
              <a:tr h="359161">
                <a:tc>
                  <a:txBody>
                    <a:bodyPr/>
                    <a:lstStyle/>
                    <a:p>
                      <a:r>
                        <a:rPr lang="nl-BE" dirty="0"/>
                        <a:t>Zonnepaneel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ESP32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247738"/>
                  </a:ext>
                </a:extLst>
              </a:tr>
              <a:tr h="359161">
                <a:tc>
                  <a:txBody>
                    <a:bodyPr/>
                    <a:lstStyle/>
                    <a:p>
                      <a:r>
                        <a:rPr lang="nl-BE" dirty="0" err="1"/>
                        <a:t>Vcc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AD pin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04878"/>
                  </a:ext>
                </a:extLst>
              </a:tr>
              <a:tr h="359161">
                <a:tc>
                  <a:txBody>
                    <a:bodyPr/>
                    <a:lstStyle/>
                    <a:p>
                      <a:r>
                        <a:rPr lang="nl-BE" dirty="0"/>
                        <a:t>GND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GND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797499"/>
                  </a:ext>
                </a:extLst>
              </a:tr>
            </a:tbl>
          </a:graphicData>
        </a:graphic>
      </p:graphicFrame>
      <p:pic>
        <p:nvPicPr>
          <p:cNvPr id="3" name="Google Shape;192;p8" descr="Seeed Studio Zonnepaneel - 5.5V 100mA - 55x70mm - met JST-PH Compatible  Connector - SEEED-313070004">
            <a:extLst>
              <a:ext uri="{FF2B5EF4-FFF2-40B4-BE49-F238E27FC236}">
                <a16:creationId xmlns:a16="http://schemas.microsoft.com/office/drawing/2014/main" id="{9BEFB46F-9271-0C56-18AD-08628A14AA2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9689" t="21671" r="6415" b="20747"/>
          <a:stretch/>
        </p:blipFill>
        <p:spPr>
          <a:xfrm>
            <a:off x="690848" y="1587994"/>
            <a:ext cx="3077817" cy="2112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011364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</Words>
  <Application>Microsoft Office PowerPoint</Application>
  <PresentationFormat>Breedbeeld</PresentationFormat>
  <Paragraphs>138</Paragraphs>
  <Slides>21</Slides>
  <Notes>18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Consolas</vt:lpstr>
      <vt:lpstr>Verdana</vt:lpstr>
      <vt:lpstr>Kantoorthema</vt:lpstr>
      <vt:lpstr>Kantoorthema</vt:lpstr>
      <vt:lpstr>Domotica huis</vt:lpstr>
      <vt:lpstr>Inhoudstafel</vt:lpstr>
      <vt:lpstr>Opgave</vt:lpstr>
      <vt:lpstr>Doelstelling</vt:lpstr>
      <vt:lpstr>Planning</vt:lpstr>
      <vt:lpstr>Componenten</vt:lpstr>
      <vt:lpstr>Temperatuur en druksensor</vt:lpstr>
      <vt:lpstr>Gas sensor</vt:lpstr>
      <vt:lpstr>Zonnepaneel</vt:lpstr>
      <vt:lpstr>ESP32</vt:lpstr>
      <vt:lpstr>Raspberry Pi</vt:lpstr>
      <vt:lpstr>Volledig schema</vt:lpstr>
      <vt:lpstr>Code</vt:lpstr>
      <vt:lpstr>Verbinden met WiFi</vt:lpstr>
      <vt:lpstr>Sensoren uitlezen</vt:lpstr>
      <vt:lpstr>Sturen naar database</vt:lpstr>
      <vt:lpstr>Data records aanmaken</vt:lpstr>
      <vt:lpstr>Sturen naar Raspberry Pi</vt:lpstr>
      <vt:lpstr>Publiceren naar Node-Red</vt:lpstr>
      <vt:lpstr>Live demo</vt:lpstr>
      <vt:lpstr>Zijn er nog 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Domotica huis</dc:title>
  <dc:creator>Senne Willems</dc:creator>
  <cp:lastModifiedBy>Senne Willems</cp:lastModifiedBy>
  <cp:revision>1</cp:revision>
  <dcterms:created xsi:type="dcterms:W3CDTF">2022-11-23T12:09:15Z</dcterms:created>
  <dcterms:modified xsi:type="dcterms:W3CDTF">2022-12-20T14:17:20Z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0x0101008EF72B7BB1D7444881AE0893809308C0</vt:lpwstr>
  </property>
</Properties>
</file>